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4"/>
  </p:sldMasterIdLst>
  <p:notesMasterIdLst>
    <p:notesMasterId r:id="rId20"/>
  </p:notesMasterIdLst>
  <p:handoutMasterIdLst>
    <p:handoutMasterId r:id="rId21"/>
  </p:handoutMasterIdLst>
  <p:sldIdLst>
    <p:sldId id="2629" r:id="rId5"/>
    <p:sldId id="2634" r:id="rId6"/>
    <p:sldId id="2580" r:id="rId7"/>
    <p:sldId id="2606" r:id="rId8"/>
    <p:sldId id="2581" r:id="rId9"/>
    <p:sldId id="2643" r:id="rId10"/>
    <p:sldId id="2635" r:id="rId11"/>
    <p:sldId id="2638" r:id="rId12"/>
    <p:sldId id="2632" r:id="rId13"/>
    <p:sldId id="2639" r:id="rId14"/>
    <p:sldId id="2640" r:id="rId15"/>
    <p:sldId id="2641" r:id="rId16"/>
    <p:sldId id="2636" r:id="rId17"/>
    <p:sldId id="2642" r:id="rId18"/>
    <p:sldId id="2631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E68E2E-8796-6A79-9CAD-A373881F4C1D}" name="Michele Perotti" initials="MP" userId="S::michele.perotti@agici.it::8717eb18-d6d3-42b7-9a94-debf67404855" providerId="AD"/>
  <p188:author id="{129B9F3F-D23C-6325-E4B2-26FA215BE99F}" name="Francesco Elia" initials="FE" userId="S::francesco.elia@agici.it::a3381ffb-2944-40e1-8847-2c60f3f507e1" providerId="AD"/>
  <p188:author id="{A62A2FAF-B81B-FB14-76A8-D8B26EECF488}" name="Chiara Elzi" initials="CE" userId="S::chiara.elzi@agici.it::eb1332a8-8cd9-45fe-91fc-3df3c279e8c4" providerId="AD"/>
  <p188:author id="{E6B499D1-5EFF-BEE1-5DC7-B712CF245BD9}" name="Valeria Panza" initials="VP" userId="S::valeria.panza@agici.it::287e7b93-40e5-402e-9ff6-08dc84cbe311" providerId="AD"/>
  <p188:author id="{ED1EC1FD-EB3A-1086-5677-2BC67858D745}" name="Tommaso Fonti" initials="TF" userId="S::tommaso.fonti@agici.it::e26c945d-7ea3-4715-855a-f6778b2372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058"/>
    <a:srgbClr val="E84429"/>
    <a:srgbClr val="D22F51"/>
    <a:srgbClr val="731830"/>
    <a:srgbClr val="51102C"/>
    <a:srgbClr val="F39F91"/>
    <a:srgbClr val="E48297"/>
    <a:srgbClr val="F0F0F0"/>
    <a:srgbClr val="C6C6C6"/>
    <a:srgbClr val="791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D1D84-D720-4633-A1B5-561B74DAF4A2}" v="306" dt="2024-05-10T07:41:29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1139"/>
        <p:guide orient="horz" pos="527"/>
        <p:guide pos="7310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XXps://agicifinanzaimpresa.sharepoint.com/sites/Agici/Documenti%20condivisi/02%20Osservatori/OSMM/2023%20OSMM/04_ricerca/Ricercone_dati_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XXps://agicifinanzaimpresa.sharepoint.com/sites/Agici/Documenti%20condivisi/02%20Osservatori/OSMM/2024%20OSMM/01_Comunicazioni%20ed%20eventi/10%20maggio%20Mobility%20Innovation%20Tour/dati%20per%20presentazio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XXps://agicifinanzaimpresa.sharepoint.com/sites/Agici/Documenti%20condivisi/02%20Osservatori/OSMM/2024%20OSMM/01_Comunicazioni%20ed%20eventi/10%20maggio%20Mobility%20Innovation%20Tour/dati%20per%20presentazio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XXps://agicifinanzaimpresa.sharepoint.com/sites/Agici/Documenti%20condivisi/02%20Osservatori/OSMM/2024%20OSMM/01_Comunicazioni%20ed%20eventi/10%20maggio%20Mobility%20Innovation%20Tour/dati%20per%20presentazio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XXps://agicifinanzaimpresa.sharepoint.com/sites/Agici/Documenti%20condivisi/02%20Osservatori/OSMM/2024%20OSMM/01_Comunicazioni%20ed%20eventi/10%20maggio%20Mobility%20Innovation%20Tour/dati%20per%20presentazion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XXps://agicifinanzaimpresa.sharepoint.com/sites/Agici/Documenti%20condivisi/02%20Osservatori/OSMM/2024%20OSMM/01_Comunicazioni%20ed%20eventi/10%20maggio%20Mobility%20Innovation%20Tour/dati%20per%20presentazio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41021127928655"/>
          <c:y val="5.6561799704423772E-2"/>
          <c:w val="0.66503015499754037"/>
          <c:h val="0.8680224673563445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20-41FB-8D40-45714C12701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20-41FB-8D40-45714C1270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20-41FB-8D40-45714C12701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20-41FB-8D40-45714C12701E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20-41FB-8D40-45714C12701E}"/>
              </c:ext>
            </c:extLst>
          </c:dPt>
          <c:cat>
            <c:strRef>
              <c:f>'[Ricercone_dati_v2.xlsx]Emissioni - partenza'!$A$12:$A$16</c:f>
              <c:strCache>
                <c:ptCount val="5"/>
                <c:pt idx="0">
                  <c:v>Passegeri su strada</c:v>
                </c:pt>
                <c:pt idx="1">
                  <c:v>Merci su strada</c:v>
                </c:pt>
                <c:pt idx="2">
                  <c:v>Ferrovie</c:v>
                </c:pt>
                <c:pt idx="3">
                  <c:v>Navi</c:v>
                </c:pt>
                <c:pt idx="4">
                  <c:v>Aerei</c:v>
                </c:pt>
              </c:strCache>
            </c:strRef>
          </c:cat>
          <c:val>
            <c:numRef>
              <c:f>'[Ricercone_dati_v2.xlsx]Emissioni - partenza'!$B$12:$B$16</c:f>
              <c:numCache>
                <c:formatCode>General</c:formatCode>
                <c:ptCount val="5"/>
                <c:pt idx="0">
                  <c:v>67.099999999999994</c:v>
                </c:pt>
                <c:pt idx="1">
                  <c:v>28.2</c:v>
                </c:pt>
                <c:pt idx="2">
                  <c:v>0.1</c:v>
                </c:pt>
                <c:pt idx="3">
                  <c:v>4.5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44-49BB-B314-1DCE604ED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FE-4C4F-9E8E-82B2F2E2F4EB}"/>
              </c:ext>
            </c:extLst>
          </c:dPt>
          <c:dPt>
            <c:idx val="1"/>
            <c:bubble3D val="0"/>
            <c:spPr>
              <a:solidFill>
                <a:srgbClr val="5110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FE-4C4F-9E8E-82B2F2E2F4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FE-4C4F-9E8E-82B2F2E2F4EB}"/>
              </c:ext>
            </c:extLst>
          </c:dPt>
          <c:cat>
            <c:strRef>
              <c:f>'[dati per presentazione.xlsx]Emissioni'!$A$5:$A$7</c:f>
              <c:strCache>
                <c:ptCount val="3"/>
                <c:pt idx="0">
                  <c:v>Autobus</c:v>
                </c:pt>
                <c:pt idx="1">
                  <c:v>Auto</c:v>
                </c:pt>
                <c:pt idx="2">
                  <c:v>Motocicli</c:v>
                </c:pt>
              </c:strCache>
            </c:strRef>
          </c:cat>
          <c:val>
            <c:numRef>
              <c:f>'[dati per presentazione.xlsx]Emissioni'!$C$5:$C$7</c:f>
              <c:numCache>
                <c:formatCode>0.00</c:formatCode>
                <c:ptCount val="3"/>
                <c:pt idx="0">
                  <c:v>2.7550000000000003</c:v>
                </c:pt>
                <c:pt idx="1">
                  <c:v>61.465000000000003</c:v>
                </c:pt>
                <c:pt idx="2">
                  <c:v>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FE-4C4F-9E8E-82B2F2E2F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B8-47C3-9F4F-1F24916E61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B8-47C3-9F4F-1F24916E61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B8-47C3-9F4F-1F24916E61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B8-47C3-9F4F-1F24916E61E6}"/>
              </c:ext>
            </c:extLst>
          </c:dPt>
          <c:cat>
            <c:strRef>
              <c:f>'[dati per presentazione.xlsx]Foglio1'!$E$16:$E$19</c:f>
              <c:strCache>
                <c:ptCount val="4"/>
                <c:pt idx="0">
                  <c:v>Diesel</c:v>
                </c:pt>
                <c:pt idx="1">
                  <c:v>Metano</c:v>
                </c:pt>
                <c:pt idx="2">
                  <c:v>Elettrici, H2, Ibridi</c:v>
                </c:pt>
                <c:pt idx="3">
                  <c:v>Benzina e altri</c:v>
                </c:pt>
              </c:strCache>
            </c:strRef>
          </c:cat>
          <c:val>
            <c:numRef>
              <c:f>'[dati per presentazione.xlsx]Foglio1'!$F$16:$F$19</c:f>
              <c:numCache>
                <c:formatCode>General</c:formatCode>
                <c:ptCount val="4"/>
                <c:pt idx="0">
                  <c:v>36474</c:v>
                </c:pt>
                <c:pt idx="1">
                  <c:v>4500</c:v>
                </c:pt>
                <c:pt idx="2">
                  <c:v>1196</c:v>
                </c:pt>
                <c:pt idx="3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B8-47C3-9F4F-1F24916E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tx1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41-47CE-A7A5-B09583F9EFB2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41-47CE-A7A5-B09583F9EFB2}"/>
              </c:ext>
            </c:extLst>
          </c:dPt>
          <c:dPt>
            <c:idx val="2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41-47CE-A7A5-B09583F9EFB2}"/>
              </c:ext>
            </c:extLst>
          </c:dPt>
          <c:dPt>
            <c:idx val="3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41-47CE-A7A5-B09583F9EFB2}"/>
              </c:ext>
            </c:extLst>
          </c:dPt>
          <c:cat>
            <c:strRef>
              <c:f>'[dati per presentazione.xlsx]Foglio1'!$E$16:$E$19</c:f>
              <c:strCache>
                <c:ptCount val="4"/>
                <c:pt idx="0">
                  <c:v>Diesel</c:v>
                </c:pt>
                <c:pt idx="1">
                  <c:v>Metano</c:v>
                </c:pt>
                <c:pt idx="2">
                  <c:v>Elettrici, H2, Ibridi</c:v>
                </c:pt>
                <c:pt idx="3">
                  <c:v>Benzina e altri</c:v>
                </c:pt>
              </c:strCache>
            </c:strRef>
          </c:cat>
          <c:val>
            <c:numRef>
              <c:f>'[dati per presentazione.xlsx]Foglio1'!$F$16:$F$19</c:f>
              <c:numCache>
                <c:formatCode>General</c:formatCode>
                <c:ptCount val="4"/>
                <c:pt idx="0">
                  <c:v>36474</c:v>
                </c:pt>
                <c:pt idx="1">
                  <c:v>4500</c:v>
                </c:pt>
                <c:pt idx="2">
                  <c:v>1196</c:v>
                </c:pt>
                <c:pt idx="3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41-47CE-A7A5-B09583F9E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22051783051314"/>
          <c:y val="5.2133675670435593E-2"/>
          <c:w val="0.64924510539438618"/>
          <c:h val="0.911773779634647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per presentazione.xlsx]Foglio1'!$A$29:$A$32</c:f>
              <c:strCache>
                <c:ptCount val="4"/>
                <c:pt idx="0">
                  <c:v>Idrogeno</c:v>
                </c:pt>
                <c:pt idx="1">
                  <c:v>Metano GNL</c:v>
                </c:pt>
                <c:pt idx="2">
                  <c:v>Metano GNC</c:v>
                </c:pt>
                <c:pt idx="3">
                  <c:v>Elettrici BEV</c:v>
                </c:pt>
              </c:strCache>
            </c:strRef>
          </c:cat>
          <c:val>
            <c:numRef>
              <c:f>'[dati per presentazione.xlsx]Foglio1'!$B$29:$B$32</c:f>
              <c:numCache>
                <c:formatCode>#,##0</c:formatCode>
                <c:ptCount val="4"/>
                <c:pt idx="0">
                  <c:v>13</c:v>
                </c:pt>
                <c:pt idx="1">
                  <c:v>96</c:v>
                </c:pt>
                <c:pt idx="2">
                  <c:v>5034</c:v>
                </c:pt>
                <c:pt idx="3">
                  <c:v>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9-47B6-BCF2-3B1F733C68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9164719"/>
        <c:axId val="289162319"/>
      </c:barChart>
      <c:catAx>
        <c:axId val="289164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289162319"/>
        <c:crosses val="autoZero"/>
        <c:auto val="1"/>
        <c:lblAlgn val="ctr"/>
        <c:lblOffset val="100"/>
        <c:noMultiLvlLbl val="0"/>
      </c:catAx>
      <c:valAx>
        <c:axId val="289162319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89164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ontserrat" pitchFamily="2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 per presentazione.xlsx]Foglio1'!$M$29:$M$31</c:f>
              <c:strCache>
                <c:ptCount val="3"/>
                <c:pt idx="0">
                  <c:v>Metano CNG</c:v>
                </c:pt>
                <c:pt idx="1">
                  <c:v>Elettrici BEV</c:v>
                </c:pt>
                <c:pt idx="2">
                  <c:v>Diesel</c:v>
                </c:pt>
              </c:strCache>
            </c:strRef>
          </c:cat>
          <c:val>
            <c:numRef>
              <c:f>'[dati per presentazione.xlsx]Foglio1'!$N$29:$N$31</c:f>
              <c:numCache>
                <c:formatCode>General</c:formatCode>
                <c:ptCount val="3"/>
                <c:pt idx="0">
                  <c:v>942</c:v>
                </c:pt>
                <c:pt idx="1">
                  <c:v>410</c:v>
                </c:pt>
                <c:pt idx="2">
                  <c:v>3821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3-4906-8771-D4BAB4344C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8464463"/>
        <c:axId val="618463023"/>
      </c:barChart>
      <c:catAx>
        <c:axId val="618464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it-IT"/>
          </a:p>
        </c:txPr>
        <c:crossAx val="618463023"/>
        <c:crosses val="autoZero"/>
        <c:auto val="1"/>
        <c:lblAlgn val="ctr"/>
        <c:lblOffset val="100"/>
        <c:noMultiLvlLbl val="0"/>
      </c:catAx>
      <c:valAx>
        <c:axId val="6184630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8464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Montserrat" pitchFamily="2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AA9F9-D0FB-1041-8AF1-EE28311E6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677637-F3DA-DA4A-AD1D-B06BBE3D2E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44F852-FEA7-4F45-98CB-F5762FF570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46BEC-E5C7-F746-8332-2CD060E973F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0526D58F-8E30-0948-85CB-04A7DC5ACA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9F77-E7EA-8E46-9D7B-164C2868ABD5}" type="datetimeFigureOut">
              <a:rPr lang="it-IT" smtClean="0"/>
              <a:t>10/05/2024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03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5B67F-EA96-47E2-B87D-72087ABA25DE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44CB-61DA-4163-A0FD-25B42311261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7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A44CB-61DA-4163-A0FD-25B4231126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41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16.png"/><Relationship Id="rId21" Type="http://schemas.openxmlformats.org/officeDocument/2006/relationships/image" Target="../media/image71.svg"/><Relationship Id="rId7" Type="http://schemas.openxmlformats.org/officeDocument/2006/relationships/image" Target="../media/image22.png"/><Relationship Id="rId12" Type="http://schemas.openxmlformats.org/officeDocument/2006/relationships/image" Target="../media/image62.svg"/><Relationship Id="rId17" Type="http://schemas.openxmlformats.org/officeDocument/2006/relationships/image" Target="../media/image67.svg"/><Relationship Id="rId2" Type="http://schemas.openxmlformats.org/officeDocument/2006/relationships/image" Target="../media/image8.jpe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61.png"/><Relationship Id="rId5" Type="http://schemas.openxmlformats.org/officeDocument/2006/relationships/image" Target="../media/image13.png"/><Relationship Id="rId15" Type="http://schemas.openxmlformats.org/officeDocument/2006/relationships/image" Target="../media/image65.svg"/><Relationship Id="rId23" Type="http://schemas.openxmlformats.org/officeDocument/2006/relationships/image" Target="../media/image73.svg"/><Relationship Id="rId10" Type="http://schemas.openxmlformats.org/officeDocument/2006/relationships/image" Target="../media/image60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8.jpeg"/><Relationship Id="rId16" Type="http://schemas.openxmlformats.org/officeDocument/2006/relationships/image" Target="../media/image21.sv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svg"/><Relationship Id="rId4" Type="http://schemas.openxmlformats.org/officeDocument/2006/relationships/image" Target="../media/image10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svg"/><Relationship Id="rId27" Type="http://schemas.openxmlformats.org/officeDocument/2006/relationships/image" Target="../media/image3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sv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Elemento grafico 91">
            <a:extLst>
              <a:ext uri="{FF2B5EF4-FFF2-40B4-BE49-F238E27FC236}">
                <a16:creationId xmlns:a16="http://schemas.microsoft.com/office/drawing/2014/main" id="{AB0F1C0E-336B-1083-0DEB-DBBFF460F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2830" y="-379476"/>
            <a:ext cx="13177321" cy="3677100"/>
          </a:xfrm>
          <a:prstGeom prst="rect">
            <a:avLst/>
          </a:prstGeom>
        </p:spPr>
      </p:pic>
      <p:sp>
        <p:nvSpPr>
          <p:cNvPr id="46" name="Rechteck">
            <a:extLst>
              <a:ext uri="{FF2B5EF4-FFF2-40B4-BE49-F238E27FC236}">
                <a16:creationId xmlns:a16="http://schemas.microsoft.com/office/drawing/2014/main" id="{72599008-B08F-4532-843F-1FC1743806FE}"/>
              </a:ext>
            </a:extLst>
          </p:cNvPr>
          <p:cNvSpPr/>
          <p:nvPr userDrawn="1"/>
        </p:nvSpPr>
        <p:spPr>
          <a:xfrm>
            <a:off x="5591617" y="2730575"/>
            <a:ext cx="5075115" cy="412742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317500" dist="50800" dir="1572408" rotWithShape="0">
              <a:srgbClr val="000000">
                <a:alpha val="20000"/>
              </a:srgbClr>
            </a:outerShdw>
          </a:effectLst>
        </p:spPr>
        <p:txBody>
          <a:bodyPr lIns="71437" tIns="71437" rIns="71437" bIns="71437" anchor="ctr"/>
          <a:lstStyle/>
          <a:p>
            <a:pPr lvl="0" algn="ctr">
              <a:lnSpc>
                <a:spcPct val="100000"/>
              </a:lnSpc>
            </a:pPr>
            <a:endParaRPr sz="3000" baseline="0">
              <a:solidFill>
                <a:srgbClr val="FFFFFF"/>
              </a:solidFill>
              <a:latin typeface="Helvetica Neue Medium"/>
            </a:endParaRP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0C38FDAA-CADA-47F8-AA8E-4E37F732D533}"/>
              </a:ext>
            </a:extLst>
          </p:cNvPr>
          <p:cNvSpPr txBox="1"/>
          <p:nvPr userDrawn="1"/>
        </p:nvSpPr>
        <p:spPr>
          <a:xfrm>
            <a:off x="3425340" y="1880284"/>
            <a:ext cx="6552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1600" dirty="0">
                <a:solidFill>
                  <a:schemeClr val="bg1"/>
                </a:solidFill>
                <a:latin typeface="Montserrat Light" pitchFamily="2" charset="0"/>
                <a:cs typeface="Segoe UI Light" panose="020B0502040204020203" pitchFamily="34" charset="0"/>
              </a:rPr>
              <a:t>OPTIMAL SUSTAINABLE MOBILITY MIX</a:t>
            </a:r>
          </a:p>
        </p:txBody>
      </p:sp>
      <p:sp>
        <p:nvSpPr>
          <p:cNvPr id="102" name="Segnaposto testo 101">
            <a:extLst>
              <a:ext uri="{FF2B5EF4-FFF2-40B4-BE49-F238E27FC236}">
                <a16:creationId xmlns:a16="http://schemas.microsoft.com/office/drawing/2014/main" id="{FBFC283A-ECF2-4729-A95B-0F4C1D93A0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8381" y="3087623"/>
            <a:ext cx="4401179" cy="1884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it-IT" sz="3200" b="1" kern="1200" dirty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pres</a:t>
            </a:r>
            <a:r>
              <a:rPr lang="it-IT"/>
              <a:t>.</a:t>
            </a:r>
          </a:p>
        </p:txBody>
      </p:sp>
      <p:sp>
        <p:nvSpPr>
          <p:cNvPr id="103" name="Segnaposto testo 101">
            <a:extLst>
              <a:ext uri="{FF2B5EF4-FFF2-40B4-BE49-F238E27FC236}">
                <a16:creationId xmlns:a16="http://schemas.microsoft.com/office/drawing/2014/main" id="{7EE6DFC5-BB16-4940-92B3-5BCD09857D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8381" y="4972050"/>
            <a:ext cx="4401179" cy="59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it-IT" sz="2000" b="1" kern="1200" dirty="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04" name="Segnaposto testo 101">
            <a:extLst>
              <a:ext uri="{FF2B5EF4-FFF2-40B4-BE49-F238E27FC236}">
                <a16:creationId xmlns:a16="http://schemas.microsoft.com/office/drawing/2014/main" id="{F8C355D9-2AE1-4813-9CAE-757615D6A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8381" y="6134099"/>
            <a:ext cx="4401179" cy="5181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Montserrat Light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it-IT"/>
              <a:t>Data e relatore</a:t>
            </a:r>
          </a:p>
        </p:txBody>
      </p:sp>
      <p:pic>
        <p:nvPicPr>
          <p:cNvPr id="106" name="Immagine 105">
            <a:extLst>
              <a:ext uri="{FF2B5EF4-FFF2-40B4-BE49-F238E27FC236}">
                <a16:creationId xmlns:a16="http://schemas.microsoft.com/office/drawing/2014/main" id="{F1E3EF8A-8AAB-4DB8-A03D-32B4B92473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5184" y="1939127"/>
            <a:ext cx="541548" cy="544033"/>
          </a:xfrm>
          <a:prstGeom prst="rect">
            <a:avLst/>
          </a:prstGeom>
        </p:spPr>
      </p:pic>
      <p:sp>
        <p:nvSpPr>
          <p:cNvPr id="49" name="Rechteck">
            <a:extLst>
              <a:ext uri="{FF2B5EF4-FFF2-40B4-BE49-F238E27FC236}">
                <a16:creationId xmlns:a16="http://schemas.microsoft.com/office/drawing/2014/main" id="{AB8DAFB8-17DB-488F-8074-672BA2C6F6C6}"/>
              </a:ext>
            </a:extLst>
          </p:cNvPr>
          <p:cNvSpPr/>
          <p:nvPr userDrawn="1"/>
        </p:nvSpPr>
        <p:spPr>
          <a:xfrm>
            <a:off x="5898381" y="5722804"/>
            <a:ext cx="781225" cy="830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0" name="Elemento grafico 49">
            <a:extLst>
              <a:ext uri="{FF2B5EF4-FFF2-40B4-BE49-F238E27FC236}">
                <a16:creationId xmlns:a16="http://schemas.microsoft.com/office/drawing/2014/main" id="{309E6286-AA53-67A2-FADE-2194713D88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3907" y="3480707"/>
            <a:ext cx="3002865" cy="3728134"/>
          </a:xfrm>
          <a:prstGeom prst="rect">
            <a:avLst/>
          </a:prstGeom>
        </p:spPr>
      </p:pic>
      <p:pic>
        <p:nvPicPr>
          <p:cNvPr id="91" name="Elemento grafico 90">
            <a:extLst>
              <a:ext uri="{FF2B5EF4-FFF2-40B4-BE49-F238E27FC236}">
                <a16:creationId xmlns:a16="http://schemas.microsoft.com/office/drawing/2014/main" id="{E9F149E3-FDF8-0A12-C454-DD52BA3488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561650" y="2985209"/>
            <a:ext cx="2049833" cy="2089253"/>
          </a:xfrm>
          <a:prstGeom prst="rect">
            <a:avLst/>
          </a:prstGeom>
        </p:spPr>
      </p:pic>
      <p:pic>
        <p:nvPicPr>
          <p:cNvPr id="93" name="Elemento grafico 92">
            <a:extLst>
              <a:ext uri="{FF2B5EF4-FFF2-40B4-BE49-F238E27FC236}">
                <a16:creationId xmlns:a16="http://schemas.microsoft.com/office/drawing/2014/main" id="{9141BB57-D6FC-94F7-F800-50111777AD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20240" y="4678177"/>
            <a:ext cx="2049833" cy="20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5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7A6DCA-4FBA-4821-AAE0-DFD4EE23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90" y="38099"/>
            <a:ext cx="273335" cy="27458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83B32A-B864-451E-BD23-CE81B62C9754}"/>
              </a:ext>
            </a:extLst>
          </p:cNvPr>
          <p:cNvSpPr txBox="1"/>
          <p:nvPr userDrawn="1"/>
        </p:nvSpPr>
        <p:spPr>
          <a:xfrm>
            <a:off x="11620500" y="0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600" smtClean="0">
                <a:solidFill>
                  <a:schemeClr val="bg1"/>
                </a:solidFill>
                <a:latin typeface="Montserrat Light" pitchFamily="2" charset="0"/>
              </a:rPr>
              <a:pPr algn="ctr"/>
              <a:t>‹N›</a:t>
            </a:fld>
            <a:endParaRPr lang="it-IT" sz="1600">
              <a:solidFill>
                <a:schemeClr val="bg1"/>
              </a:solidFill>
              <a:latin typeface="Montserrat Light" pitchFamily="2" charset="0"/>
            </a:endParaRPr>
          </a:p>
        </p:txBody>
      </p:sp>
      <p:sp>
        <p:nvSpPr>
          <p:cNvPr id="10" name="Segnaposto testo 101">
            <a:extLst>
              <a:ext uri="{FF2B5EF4-FFF2-40B4-BE49-F238E27FC236}">
                <a16:creationId xmlns:a16="http://schemas.microsoft.com/office/drawing/2014/main" id="{59B88170-A32E-4662-8933-7A9E58565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323" y="312688"/>
            <a:ext cx="11421354" cy="492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pic>
        <p:nvPicPr>
          <p:cNvPr id="4" name="Immagine 3" descr="Immagine che contiene Elementi grafici, Carattere, grafica, poster&#10;&#10;Descrizione generata automaticamente">
            <a:extLst>
              <a:ext uri="{FF2B5EF4-FFF2-40B4-BE49-F238E27FC236}">
                <a16:creationId xmlns:a16="http://schemas.microsoft.com/office/drawing/2014/main" id="{84F8DF4F-BCD3-D67B-2C88-4B7966DE7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657" y="6298947"/>
            <a:ext cx="492730" cy="49273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CEBEB3-D8EB-C1F0-D7C6-F91527A32D09}"/>
              </a:ext>
            </a:extLst>
          </p:cNvPr>
          <p:cNvSpPr txBox="1"/>
          <p:nvPr userDrawn="1"/>
        </p:nvSpPr>
        <p:spPr>
          <a:xfrm>
            <a:off x="11481542" y="6483934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600" smtClean="0">
                <a:solidFill>
                  <a:schemeClr val="tx1"/>
                </a:solidFill>
                <a:latin typeface="Montserrat Light" pitchFamily="2" charset="0"/>
              </a:rPr>
              <a:pPr algn="ctr"/>
              <a:t>‹N›</a:t>
            </a:fld>
            <a:endParaRPr lang="it-IT" sz="1600">
              <a:solidFill>
                <a:schemeClr val="tx1"/>
              </a:solidFill>
              <a:latin typeface="Montserra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7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7A6DCA-4FBA-4821-AAE0-DFD4EE23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90" y="38099"/>
            <a:ext cx="273335" cy="27458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83B32A-B864-451E-BD23-CE81B62C9754}"/>
              </a:ext>
            </a:extLst>
          </p:cNvPr>
          <p:cNvSpPr txBox="1"/>
          <p:nvPr userDrawn="1"/>
        </p:nvSpPr>
        <p:spPr>
          <a:xfrm>
            <a:off x="11620500" y="0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600" smtClean="0">
                <a:solidFill>
                  <a:schemeClr val="bg1"/>
                </a:solidFill>
                <a:latin typeface="Montserrat Light" pitchFamily="2" charset="0"/>
              </a:rPr>
              <a:pPr algn="ctr"/>
              <a:t>‹N›</a:t>
            </a:fld>
            <a:endParaRPr lang="it-IT" sz="1600">
              <a:solidFill>
                <a:schemeClr val="bg1"/>
              </a:solidFill>
              <a:latin typeface="Montserrat Light" pitchFamily="2" charset="0"/>
            </a:endParaRPr>
          </a:p>
        </p:txBody>
      </p:sp>
      <p:sp>
        <p:nvSpPr>
          <p:cNvPr id="10" name="Segnaposto testo 101">
            <a:extLst>
              <a:ext uri="{FF2B5EF4-FFF2-40B4-BE49-F238E27FC236}">
                <a16:creationId xmlns:a16="http://schemas.microsoft.com/office/drawing/2014/main" id="{59B88170-A32E-4662-8933-7A9E58565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323" y="312688"/>
            <a:ext cx="11421354" cy="6283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tx1"/>
                </a:solidFill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pic>
        <p:nvPicPr>
          <p:cNvPr id="4" name="Immagine 3" descr="Immagine che contiene Elementi grafici, Carattere, grafica, poster&#10;&#10;Descrizione generata automaticamente">
            <a:extLst>
              <a:ext uri="{FF2B5EF4-FFF2-40B4-BE49-F238E27FC236}">
                <a16:creationId xmlns:a16="http://schemas.microsoft.com/office/drawing/2014/main" id="{84F8DF4F-BCD3-D67B-2C88-4B7966DE7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60312" y="380495"/>
            <a:ext cx="492730" cy="49273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CEBEB3-D8EB-C1F0-D7C6-F91527A32D09}"/>
              </a:ext>
            </a:extLst>
          </p:cNvPr>
          <p:cNvSpPr txBox="1"/>
          <p:nvPr userDrawn="1"/>
        </p:nvSpPr>
        <p:spPr>
          <a:xfrm>
            <a:off x="11520927" y="6545312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200" smtClean="0">
                <a:solidFill>
                  <a:schemeClr val="tx1"/>
                </a:solidFill>
                <a:latin typeface="Montserrat Light" pitchFamily="2" charset="0"/>
              </a:rPr>
              <a:pPr algn="ctr"/>
              <a:t>‹N›</a:t>
            </a:fld>
            <a:endParaRPr lang="it-IT" sz="1200">
              <a:solidFill>
                <a:schemeClr val="tx1"/>
              </a:solidFill>
              <a:latin typeface="Montserrat Light" pitchFamily="2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AADF8AA-E2C3-95F5-FEF5-1CA52F3944DF}"/>
              </a:ext>
            </a:extLst>
          </p:cNvPr>
          <p:cNvSpPr/>
          <p:nvPr userDrawn="1"/>
        </p:nvSpPr>
        <p:spPr>
          <a:xfrm>
            <a:off x="12519498" y="1772641"/>
            <a:ext cx="408562" cy="4085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B9E181-3A58-2FD4-EBF5-4C53AD822F5B}"/>
              </a:ext>
            </a:extLst>
          </p:cNvPr>
          <p:cNvSpPr/>
          <p:nvPr userDrawn="1"/>
        </p:nvSpPr>
        <p:spPr>
          <a:xfrm>
            <a:off x="12519498" y="2319822"/>
            <a:ext cx="408562" cy="408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A06131A-FC96-EF0E-6E6C-E73283EF059B}"/>
              </a:ext>
            </a:extLst>
          </p:cNvPr>
          <p:cNvSpPr/>
          <p:nvPr userDrawn="1"/>
        </p:nvSpPr>
        <p:spPr>
          <a:xfrm>
            <a:off x="12519498" y="2867003"/>
            <a:ext cx="408562" cy="408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8435A6C-50EB-4742-3328-23296B420771}"/>
              </a:ext>
            </a:extLst>
          </p:cNvPr>
          <p:cNvSpPr/>
          <p:nvPr userDrawn="1"/>
        </p:nvSpPr>
        <p:spPr>
          <a:xfrm>
            <a:off x="12519498" y="3414184"/>
            <a:ext cx="408562" cy="4085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51A9790-CCA5-A942-DECC-4BEFD446BE05}"/>
              </a:ext>
            </a:extLst>
          </p:cNvPr>
          <p:cNvSpPr/>
          <p:nvPr userDrawn="1"/>
        </p:nvSpPr>
        <p:spPr>
          <a:xfrm>
            <a:off x="12519498" y="3961365"/>
            <a:ext cx="408562" cy="408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7194B16-7843-8489-F062-3C0957E30068}"/>
              </a:ext>
            </a:extLst>
          </p:cNvPr>
          <p:cNvSpPr/>
          <p:nvPr userDrawn="1"/>
        </p:nvSpPr>
        <p:spPr>
          <a:xfrm>
            <a:off x="12519498" y="4508546"/>
            <a:ext cx="408562" cy="408562"/>
          </a:xfrm>
          <a:prstGeom prst="rect">
            <a:avLst/>
          </a:prstGeom>
          <a:solidFill>
            <a:srgbClr val="7911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gr</a:t>
            </a:r>
          </a:p>
        </p:txBody>
      </p:sp>
    </p:spTree>
    <p:extLst>
      <p:ext uri="{BB962C8B-B14F-4D97-AF65-F5344CB8AC3E}">
        <p14:creationId xmlns:p14="http://schemas.microsoft.com/office/powerpoint/2010/main" val="365031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2">
            <a:extLst>
              <a:ext uri="{FF2B5EF4-FFF2-40B4-BE49-F238E27FC236}">
                <a16:creationId xmlns:a16="http://schemas.microsoft.com/office/drawing/2014/main" id="{FED319CA-BE1D-1B80-31B1-410360244692}"/>
              </a:ext>
            </a:extLst>
          </p:cNvPr>
          <p:cNvGrpSpPr/>
          <p:nvPr userDrawn="1"/>
        </p:nvGrpSpPr>
        <p:grpSpPr>
          <a:xfrm>
            <a:off x="5195884" y="-269793"/>
            <a:ext cx="7607175" cy="6944382"/>
            <a:chOff x="8035275" y="2189385"/>
            <a:chExt cx="4331971" cy="3954548"/>
          </a:xfrm>
          <a:solidFill>
            <a:schemeClr val="bg1">
              <a:lumMod val="95000"/>
            </a:schemeClr>
          </a:solidFill>
        </p:grpSpPr>
        <p:sp>
          <p:nvSpPr>
            <p:cNvPr id="81" name="Norway">
              <a:extLst>
                <a:ext uri="{FF2B5EF4-FFF2-40B4-BE49-F238E27FC236}">
                  <a16:creationId xmlns:a16="http://schemas.microsoft.com/office/drawing/2014/main" id="{1077FF7B-8B2F-FC28-2E5D-7E2D79F3D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1190" y="2189385"/>
              <a:ext cx="1604383" cy="1438844"/>
            </a:xfrm>
            <a:custGeom>
              <a:avLst/>
              <a:gdLst/>
              <a:ahLst/>
              <a:cxnLst>
                <a:cxn ang="0">
                  <a:pos x="799" y="202"/>
                </a:cxn>
                <a:cxn ang="0">
                  <a:pos x="693" y="136"/>
                </a:cxn>
                <a:cxn ang="0">
                  <a:pos x="645" y="214"/>
                </a:cxn>
                <a:cxn ang="0">
                  <a:pos x="537" y="252"/>
                </a:cxn>
                <a:cxn ang="0">
                  <a:pos x="465" y="366"/>
                </a:cxn>
                <a:cxn ang="0">
                  <a:pos x="415" y="486"/>
                </a:cxn>
                <a:cxn ang="0">
                  <a:pos x="373" y="532"/>
                </a:cxn>
                <a:cxn ang="0">
                  <a:pos x="326" y="640"/>
                </a:cxn>
                <a:cxn ang="0">
                  <a:pos x="322" y="750"/>
                </a:cxn>
                <a:cxn ang="0">
                  <a:pos x="300" y="832"/>
                </a:cxn>
                <a:cxn ang="0">
                  <a:pos x="220" y="880"/>
                </a:cxn>
                <a:cxn ang="0">
                  <a:pos x="164" y="894"/>
                </a:cxn>
                <a:cxn ang="0">
                  <a:pos x="42" y="924"/>
                </a:cxn>
                <a:cxn ang="0">
                  <a:pos x="52" y="828"/>
                </a:cxn>
                <a:cxn ang="0">
                  <a:pos x="36" y="784"/>
                </a:cxn>
                <a:cxn ang="0">
                  <a:pos x="62" y="748"/>
                </a:cxn>
                <a:cxn ang="0">
                  <a:pos x="52" y="722"/>
                </a:cxn>
                <a:cxn ang="0">
                  <a:pos x="52" y="700"/>
                </a:cxn>
                <a:cxn ang="0">
                  <a:pos x="108" y="710"/>
                </a:cxn>
                <a:cxn ang="0">
                  <a:pos x="60" y="684"/>
                </a:cxn>
                <a:cxn ang="0">
                  <a:pos x="62" y="660"/>
                </a:cxn>
                <a:cxn ang="0">
                  <a:pos x="84" y="644"/>
                </a:cxn>
                <a:cxn ang="0">
                  <a:pos x="72" y="612"/>
                </a:cxn>
                <a:cxn ang="0">
                  <a:pos x="124" y="616"/>
                </a:cxn>
                <a:cxn ang="0">
                  <a:pos x="120" y="584"/>
                </a:cxn>
                <a:cxn ang="0">
                  <a:pos x="156" y="584"/>
                </a:cxn>
                <a:cxn ang="0">
                  <a:pos x="186" y="564"/>
                </a:cxn>
                <a:cxn ang="0">
                  <a:pos x="236" y="550"/>
                </a:cxn>
                <a:cxn ang="0">
                  <a:pos x="276" y="512"/>
                </a:cxn>
                <a:cxn ang="0">
                  <a:pos x="320" y="470"/>
                </a:cxn>
                <a:cxn ang="0">
                  <a:pos x="350" y="450"/>
                </a:cxn>
                <a:cxn ang="0">
                  <a:pos x="389" y="410"/>
                </a:cxn>
                <a:cxn ang="0">
                  <a:pos x="409" y="368"/>
                </a:cxn>
                <a:cxn ang="0">
                  <a:pos x="415" y="334"/>
                </a:cxn>
                <a:cxn ang="0">
                  <a:pos x="473" y="296"/>
                </a:cxn>
                <a:cxn ang="0">
                  <a:pos x="493" y="258"/>
                </a:cxn>
                <a:cxn ang="0">
                  <a:pos x="527" y="230"/>
                </a:cxn>
                <a:cxn ang="0">
                  <a:pos x="545" y="212"/>
                </a:cxn>
                <a:cxn ang="0">
                  <a:pos x="569" y="192"/>
                </a:cxn>
                <a:cxn ang="0">
                  <a:pos x="605" y="126"/>
                </a:cxn>
                <a:cxn ang="0">
                  <a:pos x="653" y="108"/>
                </a:cxn>
                <a:cxn ang="0">
                  <a:pos x="675" y="96"/>
                </a:cxn>
                <a:cxn ang="0">
                  <a:pos x="709" y="78"/>
                </a:cxn>
                <a:cxn ang="0">
                  <a:pos x="749" y="84"/>
                </a:cxn>
                <a:cxn ang="0">
                  <a:pos x="785" y="48"/>
                </a:cxn>
                <a:cxn ang="0">
                  <a:pos x="813" y="14"/>
                </a:cxn>
                <a:cxn ang="0">
                  <a:pos x="815" y="56"/>
                </a:cxn>
                <a:cxn ang="0">
                  <a:pos x="853" y="44"/>
                </a:cxn>
                <a:cxn ang="0">
                  <a:pos x="889" y="12"/>
                </a:cxn>
                <a:cxn ang="0">
                  <a:pos x="903" y="20"/>
                </a:cxn>
                <a:cxn ang="0">
                  <a:pos x="949" y="42"/>
                </a:cxn>
                <a:cxn ang="0">
                  <a:pos x="925" y="88"/>
                </a:cxn>
                <a:cxn ang="0">
                  <a:pos x="953" y="92"/>
                </a:cxn>
                <a:cxn ang="0">
                  <a:pos x="927" y="128"/>
                </a:cxn>
                <a:cxn ang="0">
                  <a:pos x="903" y="102"/>
                </a:cxn>
              </a:cxnLst>
              <a:rect l="0" t="0" r="r" b="b"/>
              <a:pathLst>
                <a:path w="963" h="950">
                  <a:moveTo>
                    <a:pt x="877" y="80"/>
                  </a:moveTo>
                  <a:lnTo>
                    <a:pt x="845" y="90"/>
                  </a:lnTo>
                  <a:lnTo>
                    <a:pt x="829" y="108"/>
                  </a:lnTo>
                  <a:lnTo>
                    <a:pt x="821" y="140"/>
                  </a:lnTo>
                  <a:lnTo>
                    <a:pt x="817" y="166"/>
                  </a:lnTo>
                  <a:lnTo>
                    <a:pt x="799" y="202"/>
                  </a:lnTo>
                  <a:lnTo>
                    <a:pt x="765" y="176"/>
                  </a:lnTo>
                  <a:lnTo>
                    <a:pt x="761" y="188"/>
                  </a:lnTo>
                  <a:lnTo>
                    <a:pt x="723" y="184"/>
                  </a:lnTo>
                  <a:lnTo>
                    <a:pt x="713" y="162"/>
                  </a:lnTo>
                  <a:lnTo>
                    <a:pt x="709" y="144"/>
                  </a:lnTo>
                  <a:lnTo>
                    <a:pt x="693" y="136"/>
                  </a:lnTo>
                  <a:lnTo>
                    <a:pt x="689" y="160"/>
                  </a:lnTo>
                  <a:lnTo>
                    <a:pt x="673" y="160"/>
                  </a:lnTo>
                  <a:lnTo>
                    <a:pt x="657" y="158"/>
                  </a:lnTo>
                  <a:lnTo>
                    <a:pt x="661" y="174"/>
                  </a:lnTo>
                  <a:lnTo>
                    <a:pt x="661" y="188"/>
                  </a:lnTo>
                  <a:lnTo>
                    <a:pt x="645" y="214"/>
                  </a:lnTo>
                  <a:lnTo>
                    <a:pt x="623" y="200"/>
                  </a:lnTo>
                  <a:lnTo>
                    <a:pt x="601" y="194"/>
                  </a:lnTo>
                  <a:lnTo>
                    <a:pt x="589" y="232"/>
                  </a:lnTo>
                  <a:lnTo>
                    <a:pt x="573" y="228"/>
                  </a:lnTo>
                  <a:lnTo>
                    <a:pt x="549" y="236"/>
                  </a:lnTo>
                  <a:lnTo>
                    <a:pt x="537" y="252"/>
                  </a:lnTo>
                  <a:lnTo>
                    <a:pt x="525" y="272"/>
                  </a:lnTo>
                  <a:lnTo>
                    <a:pt x="521" y="290"/>
                  </a:lnTo>
                  <a:lnTo>
                    <a:pt x="525" y="308"/>
                  </a:lnTo>
                  <a:lnTo>
                    <a:pt x="495" y="340"/>
                  </a:lnTo>
                  <a:lnTo>
                    <a:pt x="491" y="360"/>
                  </a:lnTo>
                  <a:lnTo>
                    <a:pt x="465" y="366"/>
                  </a:lnTo>
                  <a:lnTo>
                    <a:pt x="457" y="376"/>
                  </a:lnTo>
                  <a:lnTo>
                    <a:pt x="451" y="400"/>
                  </a:lnTo>
                  <a:lnTo>
                    <a:pt x="445" y="434"/>
                  </a:lnTo>
                  <a:lnTo>
                    <a:pt x="433" y="456"/>
                  </a:lnTo>
                  <a:lnTo>
                    <a:pt x="419" y="472"/>
                  </a:lnTo>
                  <a:lnTo>
                    <a:pt x="415" y="486"/>
                  </a:lnTo>
                  <a:lnTo>
                    <a:pt x="425" y="496"/>
                  </a:lnTo>
                  <a:lnTo>
                    <a:pt x="419" y="512"/>
                  </a:lnTo>
                  <a:lnTo>
                    <a:pt x="421" y="524"/>
                  </a:lnTo>
                  <a:lnTo>
                    <a:pt x="409" y="530"/>
                  </a:lnTo>
                  <a:lnTo>
                    <a:pt x="385" y="524"/>
                  </a:lnTo>
                  <a:lnTo>
                    <a:pt x="373" y="532"/>
                  </a:lnTo>
                  <a:lnTo>
                    <a:pt x="356" y="540"/>
                  </a:lnTo>
                  <a:lnTo>
                    <a:pt x="340" y="550"/>
                  </a:lnTo>
                  <a:lnTo>
                    <a:pt x="330" y="574"/>
                  </a:lnTo>
                  <a:lnTo>
                    <a:pt x="328" y="596"/>
                  </a:lnTo>
                  <a:lnTo>
                    <a:pt x="324" y="618"/>
                  </a:lnTo>
                  <a:lnTo>
                    <a:pt x="326" y="640"/>
                  </a:lnTo>
                  <a:lnTo>
                    <a:pt x="328" y="660"/>
                  </a:lnTo>
                  <a:lnTo>
                    <a:pt x="320" y="678"/>
                  </a:lnTo>
                  <a:lnTo>
                    <a:pt x="312" y="704"/>
                  </a:lnTo>
                  <a:lnTo>
                    <a:pt x="320" y="716"/>
                  </a:lnTo>
                  <a:lnTo>
                    <a:pt x="330" y="736"/>
                  </a:lnTo>
                  <a:lnTo>
                    <a:pt x="322" y="750"/>
                  </a:lnTo>
                  <a:lnTo>
                    <a:pt x="310" y="754"/>
                  </a:lnTo>
                  <a:lnTo>
                    <a:pt x="306" y="762"/>
                  </a:lnTo>
                  <a:lnTo>
                    <a:pt x="312" y="792"/>
                  </a:lnTo>
                  <a:lnTo>
                    <a:pt x="310" y="806"/>
                  </a:lnTo>
                  <a:lnTo>
                    <a:pt x="302" y="816"/>
                  </a:lnTo>
                  <a:lnTo>
                    <a:pt x="300" y="832"/>
                  </a:lnTo>
                  <a:lnTo>
                    <a:pt x="272" y="846"/>
                  </a:lnTo>
                  <a:lnTo>
                    <a:pt x="264" y="872"/>
                  </a:lnTo>
                  <a:lnTo>
                    <a:pt x="256" y="914"/>
                  </a:lnTo>
                  <a:lnTo>
                    <a:pt x="242" y="918"/>
                  </a:lnTo>
                  <a:lnTo>
                    <a:pt x="234" y="896"/>
                  </a:lnTo>
                  <a:lnTo>
                    <a:pt x="220" y="880"/>
                  </a:lnTo>
                  <a:lnTo>
                    <a:pt x="220" y="856"/>
                  </a:lnTo>
                  <a:lnTo>
                    <a:pt x="220" y="840"/>
                  </a:lnTo>
                  <a:lnTo>
                    <a:pt x="208" y="856"/>
                  </a:lnTo>
                  <a:lnTo>
                    <a:pt x="208" y="884"/>
                  </a:lnTo>
                  <a:lnTo>
                    <a:pt x="184" y="896"/>
                  </a:lnTo>
                  <a:lnTo>
                    <a:pt x="164" y="894"/>
                  </a:lnTo>
                  <a:lnTo>
                    <a:pt x="138" y="910"/>
                  </a:lnTo>
                  <a:lnTo>
                    <a:pt x="120" y="928"/>
                  </a:lnTo>
                  <a:lnTo>
                    <a:pt x="98" y="940"/>
                  </a:lnTo>
                  <a:lnTo>
                    <a:pt x="68" y="950"/>
                  </a:lnTo>
                  <a:lnTo>
                    <a:pt x="40" y="942"/>
                  </a:lnTo>
                  <a:lnTo>
                    <a:pt x="42" y="924"/>
                  </a:lnTo>
                  <a:lnTo>
                    <a:pt x="24" y="924"/>
                  </a:lnTo>
                  <a:lnTo>
                    <a:pt x="0" y="900"/>
                  </a:lnTo>
                  <a:lnTo>
                    <a:pt x="0" y="856"/>
                  </a:lnTo>
                  <a:lnTo>
                    <a:pt x="28" y="864"/>
                  </a:lnTo>
                  <a:lnTo>
                    <a:pt x="42" y="840"/>
                  </a:lnTo>
                  <a:lnTo>
                    <a:pt x="52" y="828"/>
                  </a:lnTo>
                  <a:lnTo>
                    <a:pt x="36" y="814"/>
                  </a:lnTo>
                  <a:lnTo>
                    <a:pt x="18" y="824"/>
                  </a:lnTo>
                  <a:lnTo>
                    <a:pt x="12" y="808"/>
                  </a:lnTo>
                  <a:lnTo>
                    <a:pt x="32" y="800"/>
                  </a:lnTo>
                  <a:lnTo>
                    <a:pt x="52" y="798"/>
                  </a:lnTo>
                  <a:lnTo>
                    <a:pt x="36" y="784"/>
                  </a:lnTo>
                  <a:lnTo>
                    <a:pt x="54" y="776"/>
                  </a:lnTo>
                  <a:lnTo>
                    <a:pt x="58" y="768"/>
                  </a:lnTo>
                  <a:lnTo>
                    <a:pt x="74" y="760"/>
                  </a:lnTo>
                  <a:lnTo>
                    <a:pt x="96" y="752"/>
                  </a:lnTo>
                  <a:lnTo>
                    <a:pt x="92" y="746"/>
                  </a:lnTo>
                  <a:lnTo>
                    <a:pt x="62" y="748"/>
                  </a:lnTo>
                  <a:lnTo>
                    <a:pt x="52" y="758"/>
                  </a:lnTo>
                  <a:lnTo>
                    <a:pt x="46" y="770"/>
                  </a:lnTo>
                  <a:lnTo>
                    <a:pt x="34" y="772"/>
                  </a:lnTo>
                  <a:lnTo>
                    <a:pt x="34" y="756"/>
                  </a:lnTo>
                  <a:lnTo>
                    <a:pt x="42" y="738"/>
                  </a:lnTo>
                  <a:lnTo>
                    <a:pt x="52" y="722"/>
                  </a:lnTo>
                  <a:lnTo>
                    <a:pt x="44" y="724"/>
                  </a:lnTo>
                  <a:lnTo>
                    <a:pt x="30" y="728"/>
                  </a:lnTo>
                  <a:lnTo>
                    <a:pt x="28" y="714"/>
                  </a:lnTo>
                  <a:lnTo>
                    <a:pt x="28" y="700"/>
                  </a:lnTo>
                  <a:lnTo>
                    <a:pt x="36" y="692"/>
                  </a:lnTo>
                  <a:lnTo>
                    <a:pt x="52" y="700"/>
                  </a:lnTo>
                  <a:lnTo>
                    <a:pt x="64" y="698"/>
                  </a:lnTo>
                  <a:lnTo>
                    <a:pt x="76" y="704"/>
                  </a:lnTo>
                  <a:lnTo>
                    <a:pt x="86" y="702"/>
                  </a:lnTo>
                  <a:lnTo>
                    <a:pt x="94" y="708"/>
                  </a:lnTo>
                  <a:lnTo>
                    <a:pt x="102" y="716"/>
                  </a:lnTo>
                  <a:lnTo>
                    <a:pt x="108" y="710"/>
                  </a:lnTo>
                  <a:lnTo>
                    <a:pt x="120" y="702"/>
                  </a:lnTo>
                  <a:lnTo>
                    <a:pt x="108" y="696"/>
                  </a:lnTo>
                  <a:lnTo>
                    <a:pt x="96" y="692"/>
                  </a:lnTo>
                  <a:lnTo>
                    <a:pt x="86" y="696"/>
                  </a:lnTo>
                  <a:lnTo>
                    <a:pt x="72" y="690"/>
                  </a:lnTo>
                  <a:lnTo>
                    <a:pt x="60" y="684"/>
                  </a:lnTo>
                  <a:lnTo>
                    <a:pt x="42" y="686"/>
                  </a:lnTo>
                  <a:lnTo>
                    <a:pt x="36" y="678"/>
                  </a:lnTo>
                  <a:lnTo>
                    <a:pt x="42" y="672"/>
                  </a:lnTo>
                  <a:lnTo>
                    <a:pt x="40" y="664"/>
                  </a:lnTo>
                  <a:lnTo>
                    <a:pt x="52" y="664"/>
                  </a:lnTo>
                  <a:lnTo>
                    <a:pt x="62" y="660"/>
                  </a:lnTo>
                  <a:lnTo>
                    <a:pt x="56" y="654"/>
                  </a:lnTo>
                  <a:lnTo>
                    <a:pt x="46" y="644"/>
                  </a:lnTo>
                  <a:lnTo>
                    <a:pt x="54" y="632"/>
                  </a:lnTo>
                  <a:lnTo>
                    <a:pt x="64" y="626"/>
                  </a:lnTo>
                  <a:lnTo>
                    <a:pt x="76" y="634"/>
                  </a:lnTo>
                  <a:lnTo>
                    <a:pt x="84" y="644"/>
                  </a:lnTo>
                  <a:lnTo>
                    <a:pt x="100" y="646"/>
                  </a:lnTo>
                  <a:lnTo>
                    <a:pt x="108" y="640"/>
                  </a:lnTo>
                  <a:lnTo>
                    <a:pt x="94" y="634"/>
                  </a:lnTo>
                  <a:lnTo>
                    <a:pt x="82" y="628"/>
                  </a:lnTo>
                  <a:lnTo>
                    <a:pt x="68" y="620"/>
                  </a:lnTo>
                  <a:lnTo>
                    <a:pt x="72" y="612"/>
                  </a:lnTo>
                  <a:lnTo>
                    <a:pt x="88" y="618"/>
                  </a:lnTo>
                  <a:lnTo>
                    <a:pt x="100" y="620"/>
                  </a:lnTo>
                  <a:lnTo>
                    <a:pt x="102" y="612"/>
                  </a:lnTo>
                  <a:lnTo>
                    <a:pt x="112" y="606"/>
                  </a:lnTo>
                  <a:lnTo>
                    <a:pt x="120" y="604"/>
                  </a:lnTo>
                  <a:lnTo>
                    <a:pt x="124" y="616"/>
                  </a:lnTo>
                  <a:lnTo>
                    <a:pt x="130" y="622"/>
                  </a:lnTo>
                  <a:lnTo>
                    <a:pt x="136" y="618"/>
                  </a:lnTo>
                  <a:lnTo>
                    <a:pt x="138" y="608"/>
                  </a:lnTo>
                  <a:lnTo>
                    <a:pt x="132" y="602"/>
                  </a:lnTo>
                  <a:lnTo>
                    <a:pt x="124" y="594"/>
                  </a:lnTo>
                  <a:lnTo>
                    <a:pt x="120" y="584"/>
                  </a:lnTo>
                  <a:lnTo>
                    <a:pt x="140" y="588"/>
                  </a:lnTo>
                  <a:lnTo>
                    <a:pt x="152" y="596"/>
                  </a:lnTo>
                  <a:lnTo>
                    <a:pt x="160" y="602"/>
                  </a:lnTo>
                  <a:lnTo>
                    <a:pt x="164" y="592"/>
                  </a:lnTo>
                  <a:lnTo>
                    <a:pt x="168" y="584"/>
                  </a:lnTo>
                  <a:lnTo>
                    <a:pt x="156" y="584"/>
                  </a:lnTo>
                  <a:lnTo>
                    <a:pt x="148" y="580"/>
                  </a:lnTo>
                  <a:lnTo>
                    <a:pt x="150" y="570"/>
                  </a:lnTo>
                  <a:lnTo>
                    <a:pt x="150" y="560"/>
                  </a:lnTo>
                  <a:lnTo>
                    <a:pt x="164" y="562"/>
                  </a:lnTo>
                  <a:lnTo>
                    <a:pt x="180" y="566"/>
                  </a:lnTo>
                  <a:lnTo>
                    <a:pt x="186" y="564"/>
                  </a:lnTo>
                  <a:lnTo>
                    <a:pt x="204" y="564"/>
                  </a:lnTo>
                  <a:lnTo>
                    <a:pt x="212" y="558"/>
                  </a:lnTo>
                  <a:lnTo>
                    <a:pt x="214" y="548"/>
                  </a:lnTo>
                  <a:lnTo>
                    <a:pt x="220" y="544"/>
                  </a:lnTo>
                  <a:lnTo>
                    <a:pt x="232" y="542"/>
                  </a:lnTo>
                  <a:lnTo>
                    <a:pt x="236" y="550"/>
                  </a:lnTo>
                  <a:lnTo>
                    <a:pt x="242" y="548"/>
                  </a:lnTo>
                  <a:lnTo>
                    <a:pt x="246" y="538"/>
                  </a:lnTo>
                  <a:lnTo>
                    <a:pt x="254" y="532"/>
                  </a:lnTo>
                  <a:lnTo>
                    <a:pt x="262" y="526"/>
                  </a:lnTo>
                  <a:lnTo>
                    <a:pt x="264" y="518"/>
                  </a:lnTo>
                  <a:lnTo>
                    <a:pt x="276" y="512"/>
                  </a:lnTo>
                  <a:lnTo>
                    <a:pt x="276" y="500"/>
                  </a:lnTo>
                  <a:lnTo>
                    <a:pt x="286" y="496"/>
                  </a:lnTo>
                  <a:lnTo>
                    <a:pt x="298" y="486"/>
                  </a:lnTo>
                  <a:lnTo>
                    <a:pt x="310" y="482"/>
                  </a:lnTo>
                  <a:lnTo>
                    <a:pt x="308" y="474"/>
                  </a:lnTo>
                  <a:lnTo>
                    <a:pt x="320" y="470"/>
                  </a:lnTo>
                  <a:lnTo>
                    <a:pt x="328" y="480"/>
                  </a:lnTo>
                  <a:lnTo>
                    <a:pt x="338" y="476"/>
                  </a:lnTo>
                  <a:lnTo>
                    <a:pt x="334" y="466"/>
                  </a:lnTo>
                  <a:lnTo>
                    <a:pt x="334" y="458"/>
                  </a:lnTo>
                  <a:lnTo>
                    <a:pt x="338" y="450"/>
                  </a:lnTo>
                  <a:lnTo>
                    <a:pt x="350" y="450"/>
                  </a:lnTo>
                  <a:lnTo>
                    <a:pt x="365" y="444"/>
                  </a:lnTo>
                  <a:lnTo>
                    <a:pt x="375" y="442"/>
                  </a:lnTo>
                  <a:lnTo>
                    <a:pt x="385" y="434"/>
                  </a:lnTo>
                  <a:lnTo>
                    <a:pt x="395" y="428"/>
                  </a:lnTo>
                  <a:lnTo>
                    <a:pt x="385" y="422"/>
                  </a:lnTo>
                  <a:lnTo>
                    <a:pt x="389" y="410"/>
                  </a:lnTo>
                  <a:lnTo>
                    <a:pt x="381" y="400"/>
                  </a:lnTo>
                  <a:lnTo>
                    <a:pt x="397" y="396"/>
                  </a:lnTo>
                  <a:lnTo>
                    <a:pt x="393" y="388"/>
                  </a:lnTo>
                  <a:lnTo>
                    <a:pt x="393" y="376"/>
                  </a:lnTo>
                  <a:lnTo>
                    <a:pt x="407" y="380"/>
                  </a:lnTo>
                  <a:lnTo>
                    <a:pt x="409" y="368"/>
                  </a:lnTo>
                  <a:lnTo>
                    <a:pt x="409" y="358"/>
                  </a:lnTo>
                  <a:lnTo>
                    <a:pt x="419" y="356"/>
                  </a:lnTo>
                  <a:lnTo>
                    <a:pt x="433" y="358"/>
                  </a:lnTo>
                  <a:lnTo>
                    <a:pt x="425" y="346"/>
                  </a:lnTo>
                  <a:lnTo>
                    <a:pt x="413" y="344"/>
                  </a:lnTo>
                  <a:lnTo>
                    <a:pt x="415" y="334"/>
                  </a:lnTo>
                  <a:lnTo>
                    <a:pt x="423" y="332"/>
                  </a:lnTo>
                  <a:lnTo>
                    <a:pt x="429" y="314"/>
                  </a:lnTo>
                  <a:lnTo>
                    <a:pt x="449" y="316"/>
                  </a:lnTo>
                  <a:lnTo>
                    <a:pt x="445" y="300"/>
                  </a:lnTo>
                  <a:lnTo>
                    <a:pt x="457" y="296"/>
                  </a:lnTo>
                  <a:lnTo>
                    <a:pt x="473" y="296"/>
                  </a:lnTo>
                  <a:lnTo>
                    <a:pt x="469" y="286"/>
                  </a:lnTo>
                  <a:lnTo>
                    <a:pt x="477" y="276"/>
                  </a:lnTo>
                  <a:lnTo>
                    <a:pt x="481" y="264"/>
                  </a:lnTo>
                  <a:lnTo>
                    <a:pt x="483" y="262"/>
                  </a:lnTo>
                  <a:lnTo>
                    <a:pt x="489" y="260"/>
                  </a:lnTo>
                  <a:lnTo>
                    <a:pt x="493" y="258"/>
                  </a:lnTo>
                  <a:lnTo>
                    <a:pt x="497" y="256"/>
                  </a:lnTo>
                  <a:lnTo>
                    <a:pt x="501" y="252"/>
                  </a:lnTo>
                  <a:lnTo>
                    <a:pt x="509" y="252"/>
                  </a:lnTo>
                  <a:lnTo>
                    <a:pt x="519" y="244"/>
                  </a:lnTo>
                  <a:lnTo>
                    <a:pt x="509" y="236"/>
                  </a:lnTo>
                  <a:lnTo>
                    <a:pt x="527" y="230"/>
                  </a:lnTo>
                  <a:lnTo>
                    <a:pt x="527" y="220"/>
                  </a:lnTo>
                  <a:lnTo>
                    <a:pt x="529" y="212"/>
                  </a:lnTo>
                  <a:lnTo>
                    <a:pt x="537" y="228"/>
                  </a:lnTo>
                  <a:lnTo>
                    <a:pt x="541" y="226"/>
                  </a:lnTo>
                  <a:lnTo>
                    <a:pt x="553" y="218"/>
                  </a:lnTo>
                  <a:lnTo>
                    <a:pt x="545" y="212"/>
                  </a:lnTo>
                  <a:lnTo>
                    <a:pt x="541" y="202"/>
                  </a:lnTo>
                  <a:lnTo>
                    <a:pt x="555" y="200"/>
                  </a:lnTo>
                  <a:lnTo>
                    <a:pt x="573" y="202"/>
                  </a:lnTo>
                  <a:lnTo>
                    <a:pt x="583" y="200"/>
                  </a:lnTo>
                  <a:lnTo>
                    <a:pt x="581" y="192"/>
                  </a:lnTo>
                  <a:lnTo>
                    <a:pt x="569" y="192"/>
                  </a:lnTo>
                  <a:lnTo>
                    <a:pt x="559" y="188"/>
                  </a:lnTo>
                  <a:lnTo>
                    <a:pt x="559" y="180"/>
                  </a:lnTo>
                  <a:lnTo>
                    <a:pt x="581" y="176"/>
                  </a:lnTo>
                  <a:lnTo>
                    <a:pt x="583" y="162"/>
                  </a:lnTo>
                  <a:lnTo>
                    <a:pt x="597" y="144"/>
                  </a:lnTo>
                  <a:lnTo>
                    <a:pt x="605" y="126"/>
                  </a:lnTo>
                  <a:lnTo>
                    <a:pt x="617" y="136"/>
                  </a:lnTo>
                  <a:lnTo>
                    <a:pt x="621" y="132"/>
                  </a:lnTo>
                  <a:lnTo>
                    <a:pt x="621" y="116"/>
                  </a:lnTo>
                  <a:lnTo>
                    <a:pt x="635" y="106"/>
                  </a:lnTo>
                  <a:lnTo>
                    <a:pt x="645" y="102"/>
                  </a:lnTo>
                  <a:lnTo>
                    <a:pt x="653" y="108"/>
                  </a:lnTo>
                  <a:lnTo>
                    <a:pt x="653" y="104"/>
                  </a:lnTo>
                  <a:lnTo>
                    <a:pt x="653" y="100"/>
                  </a:lnTo>
                  <a:lnTo>
                    <a:pt x="655" y="96"/>
                  </a:lnTo>
                  <a:lnTo>
                    <a:pt x="663" y="94"/>
                  </a:lnTo>
                  <a:lnTo>
                    <a:pt x="667" y="90"/>
                  </a:lnTo>
                  <a:lnTo>
                    <a:pt x="675" y="96"/>
                  </a:lnTo>
                  <a:lnTo>
                    <a:pt x="685" y="88"/>
                  </a:lnTo>
                  <a:lnTo>
                    <a:pt x="697" y="96"/>
                  </a:lnTo>
                  <a:lnTo>
                    <a:pt x="701" y="86"/>
                  </a:lnTo>
                  <a:lnTo>
                    <a:pt x="713" y="104"/>
                  </a:lnTo>
                  <a:lnTo>
                    <a:pt x="717" y="88"/>
                  </a:lnTo>
                  <a:lnTo>
                    <a:pt x="709" y="78"/>
                  </a:lnTo>
                  <a:lnTo>
                    <a:pt x="699" y="66"/>
                  </a:lnTo>
                  <a:lnTo>
                    <a:pt x="705" y="64"/>
                  </a:lnTo>
                  <a:lnTo>
                    <a:pt x="717" y="66"/>
                  </a:lnTo>
                  <a:lnTo>
                    <a:pt x="737" y="74"/>
                  </a:lnTo>
                  <a:lnTo>
                    <a:pt x="743" y="74"/>
                  </a:lnTo>
                  <a:lnTo>
                    <a:pt x="749" y="84"/>
                  </a:lnTo>
                  <a:lnTo>
                    <a:pt x="757" y="76"/>
                  </a:lnTo>
                  <a:lnTo>
                    <a:pt x="759" y="68"/>
                  </a:lnTo>
                  <a:lnTo>
                    <a:pt x="763" y="62"/>
                  </a:lnTo>
                  <a:lnTo>
                    <a:pt x="765" y="58"/>
                  </a:lnTo>
                  <a:lnTo>
                    <a:pt x="777" y="52"/>
                  </a:lnTo>
                  <a:lnTo>
                    <a:pt x="785" y="48"/>
                  </a:lnTo>
                  <a:lnTo>
                    <a:pt x="789" y="40"/>
                  </a:lnTo>
                  <a:lnTo>
                    <a:pt x="783" y="26"/>
                  </a:lnTo>
                  <a:lnTo>
                    <a:pt x="789" y="10"/>
                  </a:lnTo>
                  <a:lnTo>
                    <a:pt x="799" y="12"/>
                  </a:lnTo>
                  <a:lnTo>
                    <a:pt x="807" y="20"/>
                  </a:lnTo>
                  <a:lnTo>
                    <a:pt x="813" y="14"/>
                  </a:lnTo>
                  <a:lnTo>
                    <a:pt x="821" y="20"/>
                  </a:lnTo>
                  <a:lnTo>
                    <a:pt x="811" y="36"/>
                  </a:lnTo>
                  <a:lnTo>
                    <a:pt x="801" y="56"/>
                  </a:lnTo>
                  <a:lnTo>
                    <a:pt x="799" y="74"/>
                  </a:lnTo>
                  <a:lnTo>
                    <a:pt x="809" y="78"/>
                  </a:lnTo>
                  <a:lnTo>
                    <a:pt x="815" y="56"/>
                  </a:lnTo>
                  <a:lnTo>
                    <a:pt x="825" y="44"/>
                  </a:lnTo>
                  <a:lnTo>
                    <a:pt x="831" y="32"/>
                  </a:lnTo>
                  <a:lnTo>
                    <a:pt x="837" y="26"/>
                  </a:lnTo>
                  <a:lnTo>
                    <a:pt x="843" y="38"/>
                  </a:lnTo>
                  <a:lnTo>
                    <a:pt x="841" y="52"/>
                  </a:lnTo>
                  <a:lnTo>
                    <a:pt x="853" y="44"/>
                  </a:lnTo>
                  <a:lnTo>
                    <a:pt x="857" y="32"/>
                  </a:lnTo>
                  <a:lnTo>
                    <a:pt x="865" y="26"/>
                  </a:lnTo>
                  <a:lnTo>
                    <a:pt x="863" y="14"/>
                  </a:lnTo>
                  <a:lnTo>
                    <a:pt x="865" y="0"/>
                  </a:lnTo>
                  <a:lnTo>
                    <a:pt x="885" y="8"/>
                  </a:lnTo>
                  <a:lnTo>
                    <a:pt x="889" y="12"/>
                  </a:lnTo>
                  <a:lnTo>
                    <a:pt x="881" y="24"/>
                  </a:lnTo>
                  <a:lnTo>
                    <a:pt x="879" y="36"/>
                  </a:lnTo>
                  <a:lnTo>
                    <a:pt x="885" y="50"/>
                  </a:lnTo>
                  <a:lnTo>
                    <a:pt x="891" y="38"/>
                  </a:lnTo>
                  <a:lnTo>
                    <a:pt x="897" y="30"/>
                  </a:lnTo>
                  <a:lnTo>
                    <a:pt x="903" y="20"/>
                  </a:lnTo>
                  <a:lnTo>
                    <a:pt x="909" y="26"/>
                  </a:lnTo>
                  <a:lnTo>
                    <a:pt x="909" y="36"/>
                  </a:lnTo>
                  <a:lnTo>
                    <a:pt x="927" y="22"/>
                  </a:lnTo>
                  <a:lnTo>
                    <a:pt x="937" y="30"/>
                  </a:lnTo>
                  <a:lnTo>
                    <a:pt x="933" y="40"/>
                  </a:lnTo>
                  <a:lnTo>
                    <a:pt x="949" y="42"/>
                  </a:lnTo>
                  <a:lnTo>
                    <a:pt x="963" y="56"/>
                  </a:lnTo>
                  <a:lnTo>
                    <a:pt x="939" y="76"/>
                  </a:lnTo>
                  <a:lnTo>
                    <a:pt x="921" y="74"/>
                  </a:lnTo>
                  <a:lnTo>
                    <a:pt x="905" y="78"/>
                  </a:lnTo>
                  <a:lnTo>
                    <a:pt x="917" y="84"/>
                  </a:lnTo>
                  <a:lnTo>
                    <a:pt x="925" y="88"/>
                  </a:lnTo>
                  <a:lnTo>
                    <a:pt x="925" y="102"/>
                  </a:lnTo>
                  <a:lnTo>
                    <a:pt x="925" y="110"/>
                  </a:lnTo>
                  <a:lnTo>
                    <a:pt x="935" y="106"/>
                  </a:lnTo>
                  <a:lnTo>
                    <a:pt x="941" y="100"/>
                  </a:lnTo>
                  <a:lnTo>
                    <a:pt x="941" y="88"/>
                  </a:lnTo>
                  <a:lnTo>
                    <a:pt x="953" y="92"/>
                  </a:lnTo>
                  <a:lnTo>
                    <a:pt x="961" y="98"/>
                  </a:lnTo>
                  <a:lnTo>
                    <a:pt x="963" y="110"/>
                  </a:lnTo>
                  <a:lnTo>
                    <a:pt x="947" y="108"/>
                  </a:lnTo>
                  <a:lnTo>
                    <a:pt x="945" y="118"/>
                  </a:lnTo>
                  <a:lnTo>
                    <a:pt x="937" y="128"/>
                  </a:lnTo>
                  <a:lnTo>
                    <a:pt x="927" y="128"/>
                  </a:lnTo>
                  <a:lnTo>
                    <a:pt x="921" y="144"/>
                  </a:lnTo>
                  <a:lnTo>
                    <a:pt x="915" y="160"/>
                  </a:lnTo>
                  <a:lnTo>
                    <a:pt x="905" y="146"/>
                  </a:lnTo>
                  <a:lnTo>
                    <a:pt x="907" y="128"/>
                  </a:lnTo>
                  <a:lnTo>
                    <a:pt x="915" y="112"/>
                  </a:lnTo>
                  <a:lnTo>
                    <a:pt x="903" y="102"/>
                  </a:lnTo>
                  <a:lnTo>
                    <a:pt x="889" y="86"/>
                  </a:lnTo>
                  <a:lnTo>
                    <a:pt x="883" y="88"/>
                  </a:lnTo>
                  <a:lnTo>
                    <a:pt x="877" y="8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82" name="Finland">
              <a:extLst>
                <a:ext uri="{FF2B5EF4-FFF2-40B4-BE49-F238E27FC236}">
                  <a16:creationId xmlns:a16="http://schemas.microsoft.com/office/drawing/2014/main" id="{07AE49B9-2D3C-7DFF-760F-68C0CDF80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928" y="2310551"/>
              <a:ext cx="643087" cy="1226804"/>
            </a:xfrm>
            <a:custGeom>
              <a:avLst/>
              <a:gdLst/>
              <a:ahLst/>
              <a:cxnLst>
                <a:cxn ang="0">
                  <a:pos x="256" y="86"/>
                </a:cxn>
                <a:cxn ang="0">
                  <a:pos x="246" y="94"/>
                </a:cxn>
                <a:cxn ang="0">
                  <a:pos x="246" y="118"/>
                </a:cxn>
                <a:cxn ang="0">
                  <a:pos x="258" y="148"/>
                </a:cxn>
                <a:cxn ang="0">
                  <a:pos x="284" y="172"/>
                </a:cxn>
                <a:cxn ang="0">
                  <a:pos x="270" y="244"/>
                </a:cxn>
                <a:cxn ang="0">
                  <a:pos x="300" y="346"/>
                </a:cxn>
                <a:cxn ang="0">
                  <a:pos x="308" y="384"/>
                </a:cxn>
                <a:cxn ang="0">
                  <a:pos x="306" y="408"/>
                </a:cxn>
                <a:cxn ang="0">
                  <a:pos x="322" y="444"/>
                </a:cxn>
                <a:cxn ang="0">
                  <a:pos x="324" y="492"/>
                </a:cxn>
                <a:cxn ang="0">
                  <a:pos x="376" y="594"/>
                </a:cxn>
                <a:cxn ang="0">
                  <a:pos x="322" y="674"/>
                </a:cxn>
                <a:cxn ang="0">
                  <a:pos x="284" y="726"/>
                </a:cxn>
                <a:cxn ang="0">
                  <a:pos x="266" y="750"/>
                </a:cxn>
                <a:cxn ang="0">
                  <a:pos x="232" y="752"/>
                </a:cxn>
                <a:cxn ang="0">
                  <a:pos x="214" y="762"/>
                </a:cxn>
                <a:cxn ang="0">
                  <a:pos x="202" y="766"/>
                </a:cxn>
                <a:cxn ang="0">
                  <a:pos x="188" y="772"/>
                </a:cxn>
                <a:cxn ang="0">
                  <a:pos x="158" y="784"/>
                </a:cxn>
                <a:cxn ang="0">
                  <a:pos x="114" y="794"/>
                </a:cxn>
                <a:cxn ang="0">
                  <a:pos x="86" y="810"/>
                </a:cxn>
                <a:cxn ang="0">
                  <a:pos x="78" y="800"/>
                </a:cxn>
                <a:cxn ang="0">
                  <a:pos x="62" y="788"/>
                </a:cxn>
                <a:cxn ang="0">
                  <a:pos x="56" y="784"/>
                </a:cxn>
                <a:cxn ang="0">
                  <a:pos x="50" y="772"/>
                </a:cxn>
                <a:cxn ang="0">
                  <a:pos x="16" y="758"/>
                </a:cxn>
                <a:cxn ang="0">
                  <a:pos x="6" y="736"/>
                </a:cxn>
                <a:cxn ang="0">
                  <a:pos x="6" y="702"/>
                </a:cxn>
                <a:cxn ang="0">
                  <a:pos x="22" y="672"/>
                </a:cxn>
                <a:cxn ang="0">
                  <a:pos x="8" y="628"/>
                </a:cxn>
                <a:cxn ang="0">
                  <a:pos x="0" y="578"/>
                </a:cxn>
                <a:cxn ang="0">
                  <a:pos x="18" y="540"/>
                </a:cxn>
                <a:cxn ang="0">
                  <a:pos x="34" y="546"/>
                </a:cxn>
                <a:cxn ang="0">
                  <a:pos x="52" y="530"/>
                </a:cxn>
                <a:cxn ang="0">
                  <a:pos x="58" y="504"/>
                </a:cxn>
                <a:cxn ang="0">
                  <a:pos x="100" y="478"/>
                </a:cxn>
                <a:cxn ang="0">
                  <a:pos x="138" y="410"/>
                </a:cxn>
                <a:cxn ang="0">
                  <a:pos x="158" y="406"/>
                </a:cxn>
                <a:cxn ang="0">
                  <a:pos x="152" y="362"/>
                </a:cxn>
                <a:cxn ang="0">
                  <a:pos x="128" y="332"/>
                </a:cxn>
                <a:cxn ang="0">
                  <a:pos x="98" y="294"/>
                </a:cxn>
                <a:cxn ang="0">
                  <a:pos x="100" y="234"/>
                </a:cxn>
                <a:cxn ang="0">
                  <a:pos x="94" y="200"/>
                </a:cxn>
                <a:cxn ang="0">
                  <a:pos x="82" y="140"/>
                </a:cxn>
                <a:cxn ang="0">
                  <a:pos x="46" y="114"/>
                </a:cxn>
                <a:cxn ang="0">
                  <a:pos x="34" y="80"/>
                </a:cxn>
                <a:cxn ang="0">
                  <a:pos x="54" y="64"/>
                </a:cxn>
                <a:cxn ang="0">
                  <a:pos x="68" y="104"/>
                </a:cxn>
                <a:cxn ang="0">
                  <a:pos x="110" y="96"/>
                </a:cxn>
                <a:cxn ang="0">
                  <a:pos x="162" y="86"/>
                </a:cxn>
                <a:cxn ang="0">
                  <a:pos x="174" y="28"/>
                </a:cxn>
                <a:cxn ang="0">
                  <a:pos x="222" y="0"/>
                </a:cxn>
                <a:cxn ang="0">
                  <a:pos x="234" y="6"/>
                </a:cxn>
                <a:cxn ang="0">
                  <a:pos x="260" y="32"/>
                </a:cxn>
                <a:cxn ang="0">
                  <a:pos x="250" y="66"/>
                </a:cxn>
              </a:cxnLst>
              <a:rect l="0" t="0" r="r" b="b"/>
              <a:pathLst>
                <a:path w="386" h="810">
                  <a:moveTo>
                    <a:pt x="260" y="80"/>
                  </a:moveTo>
                  <a:lnTo>
                    <a:pt x="256" y="86"/>
                  </a:lnTo>
                  <a:lnTo>
                    <a:pt x="246" y="86"/>
                  </a:lnTo>
                  <a:lnTo>
                    <a:pt x="246" y="94"/>
                  </a:lnTo>
                  <a:lnTo>
                    <a:pt x="254" y="98"/>
                  </a:lnTo>
                  <a:lnTo>
                    <a:pt x="246" y="118"/>
                  </a:lnTo>
                  <a:lnTo>
                    <a:pt x="250" y="136"/>
                  </a:lnTo>
                  <a:lnTo>
                    <a:pt x="258" y="148"/>
                  </a:lnTo>
                  <a:lnTo>
                    <a:pt x="276" y="154"/>
                  </a:lnTo>
                  <a:lnTo>
                    <a:pt x="284" y="172"/>
                  </a:lnTo>
                  <a:lnTo>
                    <a:pt x="298" y="184"/>
                  </a:lnTo>
                  <a:lnTo>
                    <a:pt x="270" y="244"/>
                  </a:lnTo>
                  <a:lnTo>
                    <a:pt x="314" y="336"/>
                  </a:lnTo>
                  <a:lnTo>
                    <a:pt x="300" y="346"/>
                  </a:lnTo>
                  <a:lnTo>
                    <a:pt x="300" y="378"/>
                  </a:lnTo>
                  <a:lnTo>
                    <a:pt x="308" y="384"/>
                  </a:lnTo>
                  <a:lnTo>
                    <a:pt x="302" y="400"/>
                  </a:lnTo>
                  <a:lnTo>
                    <a:pt x="306" y="408"/>
                  </a:lnTo>
                  <a:lnTo>
                    <a:pt x="324" y="414"/>
                  </a:lnTo>
                  <a:lnTo>
                    <a:pt x="322" y="444"/>
                  </a:lnTo>
                  <a:lnTo>
                    <a:pt x="342" y="462"/>
                  </a:lnTo>
                  <a:lnTo>
                    <a:pt x="324" y="492"/>
                  </a:lnTo>
                  <a:lnTo>
                    <a:pt x="386" y="554"/>
                  </a:lnTo>
                  <a:lnTo>
                    <a:pt x="376" y="594"/>
                  </a:lnTo>
                  <a:lnTo>
                    <a:pt x="346" y="644"/>
                  </a:lnTo>
                  <a:lnTo>
                    <a:pt x="322" y="674"/>
                  </a:lnTo>
                  <a:lnTo>
                    <a:pt x="306" y="696"/>
                  </a:lnTo>
                  <a:lnTo>
                    <a:pt x="284" y="726"/>
                  </a:lnTo>
                  <a:lnTo>
                    <a:pt x="268" y="740"/>
                  </a:lnTo>
                  <a:lnTo>
                    <a:pt x="266" y="750"/>
                  </a:lnTo>
                  <a:lnTo>
                    <a:pt x="246" y="768"/>
                  </a:lnTo>
                  <a:lnTo>
                    <a:pt x="232" y="752"/>
                  </a:lnTo>
                  <a:lnTo>
                    <a:pt x="224" y="758"/>
                  </a:lnTo>
                  <a:lnTo>
                    <a:pt x="214" y="762"/>
                  </a:lnTo>
                  <a:lnTo>
                    <a:pt x="206" y="758"/>
                  </a:lnTo>
                  <a:lnTo>
                    <a:pt x="202" y="766"/>
                  </a:lnTo>
                  <a:lnTo>
                    <a:pt x="190" y="766"/>
                  </a:lnTo>
                  <a:lnTo>
                    <a:pt x="188" y="772"/>
                  </a:lnTo>
                  <a:lnTo>
                    <a:pt x="176" y="778"/>
                  </a:lnTo>
                  <a:lnTo>
                    <a:pt x="158" y="784"/>
                  </a:lnTo>
                  <a:lnTo>
                    <a:pt x="152" y="792"/>
                  </a:lnTo>
                  <a:lnTo>
                    <a:pt x="114" y="794"/>
                  </a:lnTo>
                  <a:lnTo>
                    <a:pt x="98" y="802"/>
                  </a:lnTo>
                  <a:lnTo>
                    <a:pt x="86" y="810"/>
                  </a:lnTo>
                  <a:lnTo>
                    <a:pt x="86" y="798"/>
                  </a:lnTo>
                  <a:lnTo>
                    <a:pt x="78" y="800"/>
                  </a:lnTo>
                  <a:lnTo>
                    <a:pt x="70" y="794"/>
                  </a:lnTo>
                  <a:lnTo>
                    <a:pt x="62" y="788"/>
                  </a:lnTo>
                  <a:lnTo>
                    <a:pt x="70" y="776"/>
                  </a:lnTo>
                  <a:lnTo>
                    <a:pt x="56" y="784"/>
                  </a:lnTo>
                  <a:lnTo>
                    <a:pt x="46" y="782"/>
                  </a:lnTo>
                  <a:lnTo>
                    <a:pt x="50" y="772"/>
                  </a:lnTo>
                  <a:lnTo>
                    <a:pt x="28" y="766"/>
                  </a:lnTo>
                  <a:lnTo>
                    <a:pt x="16" y="758"/>
                  </a:lnTo>
                  <a:lnTo>
                    <a:pt x="2" y="760"/>
                  </a:lnTo>
                  <a:lnTo>
                    <a:pt x="6" y="736"/>
                  </a:lnTo>
                  <a:lnTo>
                    <a:pt x="0" y="718"/>
                  </a:lnTo>
                  <a:lnTo>
                    <a:pt x="6" y="702"/>
                  </a:lnTo>
                  <a:lnTo>
                    <a:pt x="8" y="684"/>
                  </a:lnTo>
                  <a:lnTo>
                    <a:pt x="22" y="672"/>
                  </a:lnTo>
                  <a:lnTo>
                    <a:pt x="4" y="644"/>
                  </a:lnTo>
                  <a:lnTo>
                    <a:pt x="8" y="628"/>
                  </a:lnTo>
                  <a:lnTo>
                    <a:pt x="6" y="590"/>
                  </a:lnTo>
                  <a:lnTo>
                    <a:pt x="0" y="578"/>
                  </a:lnTo>
                  <a:lnTo>
                    <a:pt x="26" y="556"/>
                  </a:lnTo>
                  <a:lnTo>
                    <a:pt x="18" y="540"/>
                  </a:lnTo>
                  <a:lnTo>
                    <a:pt x="34" y="542"/>
                  </a:lnTo>
                  <a:lnTo>
                    <a:pt x="34" y="546"/>
                  </a:lnTo>
                  <a:lnTo>
                    <a:pt x="44" y="542"/>
                  </a:lnTo>
                  <a:lnTo>
                    <a:pt x="52" y="530"/>
                  </a:lnTo>
                  <a:lnTo>
                    <a:pt x="50" y="518"/>
                  </a:lnTo>
                  <a:lnTo>
                    <a:pt x="58" y="504"/>
                  </a:lnTo>
                  <a:lnTo>
                    <a:pt x="64" y="512"/>
                  </a:lnTo>
                  <a:lnTo>
                    <a:pt x="100" y="478"/>
                  </a:lnTo>
                  <a:lnTo>
                    <a:pt x="124" y="422"/>
                  </a:lnTo>
                  <a:lnTo>
                    <a:pt x="138" y="410"/>
                  </a:lnTo>
                  <a:lnTo>
                    <a:pt x="146" y="408"/>
                  </a:lnTo>
                  <a:lnTo>
                    <a:pt x="158" y="406"/>
                  </a:lnTo>
                  <a:lnTo>
                    <a:pt x="158" y="384"/>
                  </a:lnTo>
                  <a:lnTo>
                    <a:pt x="152" y="362"/>
                  </a:lnTo>
                  <a:lnTo>
                    <a:pt x="132" y="348"/>
                  </a:lnTo>
                  <a:lnTo>
                    <a:pt x="128" y="332"/>
                  </a:lnTo>
                  <a:lnTo>
                    <a:pt x="116" y="334"/>
                  </a:lnTo>
                  <a:lnTo>
                    <a:pt x="98" y="294"/>
                  </a:lnTo>
                  <a:lnTo>
                    <a:pt x="114" y="262"/>
                  </a:lnTo>
                  <a:lnTo>
                    <a:pt x="100" y="234"/>
                  </a:lnTo>
                  <a:lnTo>
                    <a:pt x="106" y="216"/>
                  </a:lnTo>
                  <a:lnTo>
                    <a:pt x="94" y="200"/>
                  </a:lnTo>
                  <a:lnTo>
                    <a:pt x="106" y="172"/>
                  </a:lnTo>
                  <a:lnTo>
                    <a:pt x="82" y="140"/>
                  </a:lnTo>
                  <a:lnTo>
                    <a:pt x="62" y="128"/>
                  </a:lnTo>
                  <a:lnTo>
                    <a:pt x="46" y="114"/>
                  </a:lnTo>
                  <a:lnTo>
                    <a:pt x="18" y="80"/>
                  </a:lnTo>
                  <a:lnTo>
                    <a:pt x="34" y="80"/>
                  </a:lnTo>
                  <a:lnTo>
                    <a:pt x="38" y="56"/>
                  </a:lnTo>
                  <a:lnTo>
                    <a:pt x="54" y="64"/>
                  </a:lnTo>
                  <a:lnTo>
                    <a:pt x="58" y="80"/>
                  </a:lnTo>
                  <a:lnTo>
                    <a:pt x="68" y="104"/>
                  </a:lnTo>
                  <a:lnTo>
                    <a:pt x="106" y="108"/>
                  </a:lnTo>
                  <a:lnTo>
                    <a:pt x="110" y="96"/>
                  </a:lnTo>
                  <a:lnTo>
                    <a:pt x="144" y="122"/>
                  </a:lnTo>
                  <a:lnTo>
                    <a:pt x="162" y="86"/>
                  </a:lnTo>
                  <a:lnTo>
                    <a:pt x="166" y="62"/>
                  </a:lnTo>
                  <a:lnTo>
                    <a:pt x="174" y="28"/>
                  </a:lnTo>
                  <a:lnTo>
                    <a:pt x="190" y="10"/>
                  </a:lnTo>
                  <a:lnTo>
                    <a:pt x="222" y="0"/>
                  </a:lnTo>
                  <a:lnTo>
                    <a:pt x="228" y="8"/>
                  </a:lnTo>
                  <a:lnTo>
                    <a:pt x="234" y="6"/>
                  </a:lnTo>
                  <a:lnTo>
                    <a:pt x="248" y="22"/>
                  </a:lnTo>
                  <a:lnTo>
                    <a:pt x="260" y="32"/>
                  </a:lnTo>
                  <a:lnTo>
                    <a:pt x="252" y="48"/>
                  </a:lnTo>
                  <a:lnTo>
                    <a:pt x="250" y="66"/>
                  </a:lnTo>
                  <a:lnTo>
                    <a:pt x="260" y="80"/>
                  </a:lnTo>
                  <a:close/>
                </a:path>
              </a:pathLst>
            </a:custGeom>
            <a:solidFill>
              <a:srgbClr val="CFCFCF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83" name="Latvia">
              <a:extLst>
                <a:ext uri="{FF2B5EF4-FFF2-40B4-BE49-F238E27FC236}">
                  <a16:creationId xmlns:a16="http://schemas.microsoft.com/office/drawing/2014/main" id="{86836B6E-B38B-02CA-9828-D43F0E52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674" y="3761511"/>
              <a:ext cx="549789" cy="289284"/>
            </a:xfrm>
            <a:custGeom>
              <a:avLst/>
              <a:gdLst/>
              <a:ahLst/>
              <a:cxnLst>
                <a:cxn ang="0">
                  <a:pos x="280" y="40"/>
                </a:cxn>
                <a:cxn ang="0">
                  <a:pos x="288" y="48"/>
                </a:cxn>
                <a:cxn ang="0">
                  <a:pos x="298" y="52"/>
                </a:cxn>
                <a:cxn ang="0">
                  <a:pos x="302" y="74"/>
                </a:cxn>
                <a:cxn ang="0">
                  <a:pos x="308" y="86"/>
                </a:cxn>
                <a:cxn ang="0">
                  <a:pos x="318" y="114"/>
                </a:cxn>
                <a:cxn ang="0">
                  <a:pos x="322" y="124"/>
                </a:cxn>
                <a:cxn ang="0">
                  <a:pos x="324" y="136"/>
                </a:cxn>
                <a:cxn ang="0">
                  <a:pos x="330" y="140"/>
                </a:cxn>
                <a:cxn ang="0">
                  <a:pos x="322" y="153"/>
                </a:cxn>
                <a:cxn ang="0">
                  <a:pos x="302" y="167"/>
                </a:cxn>
                <a:cxn ang="0">
                  <a:pos x="302" y="177"/>
                </a:cxn>
                <a:cxn ang="0">
                  <a:pos x="294" y="185"/>
                </a:cxn>
                <a:cxn ang="0">
                  <a:pos x="278" y="181"/>
                </a:cxn>
                <a:cxn ang="0">
                  <a:pos x="268" y="187"/>
                </a:cxn>
                <a:cxn ang="0">
                  <a:pos x="256" y="191"/>
                </a:cxn>
                <a:cxn ang="0">
                  <a:pos x="242" y="187"/>
                </a:cxn>
                <a:cxn ang="0">
                  <a:pos x="216" y="161"/>
                </a:cxn>
                <a:cxn ang="0">
                  <a:pos x="200" y="155"/>
                </a:cxn>
                <a:cxn ang="0">
                  <a:pos x="184" y="144"/>
                </a:cxn>
                <a:cxn ang="0">
                  <a:pos x="178" y="130"/>
                </a:cxn>
                <a:cxn ang="0">
                  <a:pos x="172" y="130"/>
                </a:cxn>
                <a:cxn ang="0">
                  <a:pos x="156" y="147"/>
                </a:cxn>
                <a:cxn ang="0">
                  <a:pos x="142" y="140"/>
                </a:cxn>
                <a:cxn ang="0">
                  <a:pos x="58" y="134"/>
                </a:cxn>
                <a:cxn ang="0">
                  <a:pos x="40" y="132"/>
                </a:cxn>
                <a:cxn ang="0">
                  <a:pos x="30" y="138"/>
                </a:cxn>
                <a:cxn ang="0">
                  <a:pos x="18" y="147"/>
                </a:cxn>
                <a:cxn ang="0">
                  <a:pos x="6" y="157"/>
                </a:cxn>
                <a:cxn ang="0">
                  <a:pos x="0" y="138"/>
                </a:cxn>
                <a:cxn ang="0">
                  <a:pos x="6" y="120"/>
                </a:cxn>
                <a:cxn ang="0">
                  <a:pos x="4" y="104"/>
                </a:cxn>
                <a:cxn ang="0">
                  <a:pos x="6" y="94"/>
                </a:cxn>
                <a:cxn ang="0">
                  <a:pos x="14" y="84"/>
                </a:cxn>
                <a:cxn ang="0">
                  <a:pos x="24" y="72"/>
                </a:cxn>
                <a:cxn ang="0">
                  <a:pos x="32" y="62"/>
                </a:cxn>
                <a:cxn ang="0">
                  <a:pos x="34" y="46"/>
                </a:cxn>
                <a:cxn ang="0">
                  <a:pos x="42" y="34"/>
                </a:cxn>
                <a:cxn ang="0">
                  <a:pos x="62" y="30"/>
                </a:cxn>
                <a:cxn ang="0">
                  <a:pos x="76" y="28"/>
                </a:cxn>
                <a:cxn ang="0">
                  <a:pos x="82" y="34"/>
                </a:cxn>
                <a:cxn ang="0">
                  <a:pos x="92" y="50"/>
                </a:cxn>
                <a:cxn ang="0">
                  <a:pos x="98" y="64"/>
                </a:cxn>
                <a:cxn ang="0">
                  <a:pos x="112" y="76"/>
                </a:cxn>
                <a:cxn ang="0">
                  <a:pos x="124" y="82"/>
                </a:cxn>
                <a:cxn ang="0">
                  <a:pos x="138" y="78"/>
                </a:cxn>
                <a:cxn ang="0">
                  <a:pos x="158" y="70"/>
                </a:cxn>
                <a:cxn ang="0">
                  <a:pos x="156" y="52"/>
                </a:cxn>
                <a:cxn ang="0">
                  <a:pos x="152" y="34"/>
                </a:cxn>
                <a:cxn ang="0">
                  <a:pos x="150" y="18"/>
                </a:cxn>
                <a:cxn ang="0">
                  <a:pos x="154" y="14"/>
                </a:cxn>
                <a:cxn ang="0">
                  <a:pos x="180" y="0"/>
                </a:cxn>
                <a:cxn ang="0">
                  <a:pos x="194" y="0"/>
                </a:cxn>
                <a:cxn ang="0">
                  <a:pos x="210" y="16"/>
                </a:cxn>
                <a:cxn ang="0">
                  <a:pos x="220" y="18"/>
                </a:cxn>
                <a:cxn ang="0">
                  <a:pos x="242" y="40"/>
                </a:cxn>
                <a:cxn ang="0">
                  <a:pos x="280" y="40"/>
                </a:cxn>
              </a:cxnLst>
              <a:rect l="0" t="0" r="r" b="b"/>
              <a:pathLst>
                <a:path w="330" h="191">
                  <a:moveTo>
                    <a:pt x="280" y="40"/>
                  </a:moveTo>
                  <a:lnTo>
                    <a:pt x="288" y="48"/>
                  </a:lnTo>
                  <a:lnTo>
                    <a:pt x="298" y="52"/>
                  </a:lnTo>
                  <a:lnTo>
                    <a:pt x="302" y="74"/>
                  </a:lnTo>
                  <a:lnTo>
                    <a:pt x="308" y="86"/>
                  </a:lnTo>
                  <a:lnTo>
                    <a:pt x="318" y="114"/>
                  </a:lnTo>
                  <a:lnTo>
                    <a:pt x="322" y="124"/>
                  </a:lnTo>
                  <a:lnTo>
                    <a:pt x="324" y="136"/>
                  </a:lnTo>
                  <a:lnTo>
                    <a:pt x="330" y="140"/>
                  </a:lnTo>
                  <a:lnTo>
                    <a:pt x="322" y="153"/>
                  </a:lnTo>
                  <a:lnTo>
                    <a:pt x="302" y="167"/>
                  </a:lnTo>
                  <a:lnTo>
                    <a:pt x="302" y="177"/>
                  </a:lnTo>
                  <a:lnTo>
                    <a:pt x="294" y="185"/>
                  </a:lnTo>
                  <a:lnTo>
                    <a:pt x="278" y="181"/>
                  </a:lnTo>
                  <a:lnTo>
                    <a:pt x="268" y="187"/>
                  </a:lnTo>
                  <a:lnTo>
                    <a:pt x="256" y="191"/>
                  </a:lnTo>
                  <a:lnTo>
                    <a:pt x="242" y="187"/>
                  </a:lnTo>
                  <a:lnTo>
                    <a:pt x="216" y="161"/>
                  </a:lnTo>
                  <a:lnTo>
                    <a:pt x="200" y="155"/>
                  </a:lnTo>
                  <a:lnTo>
                    <a:pt x="184" y="144"/>
                  </a:lnTo>
                  <a:lnTo>
                    <a:pt x="178" y="130"/>
                  </a:lnTo>
                  <a:lnTo>
                    <a:pt x="172" y="130"/>
                  </a:lnTo>
                  <a:lnTo>
                    <a:pt x="156" y="147"/>
                  </a:lnTo>
                  <a:lnTo>
                    <a:pt x="142" y="140"/>
                  </a:lnTo>
                  <a:lnTo>
                    <a:pt x="58" y="134"/>
                  </a:lnTo>
                  <a:lnTo>
                    <a:pt x="40" y="132"/>
                  </a:lnTo>
                  <a:lnTo>
                    <a:pt x="30" y="138"/>
                  </a:lnTo>
                  <a:lnTo>
                    <a:pt x="18" y="147"/>
                  </a:lnTo>
                  <a:lnTo>
                    <a:pt x="6" y="157"/>
                  </a:lnTo>
                  <a:lnTo>
                    <a:pt x="0" y="138"/>
                  </a:lnTo>
                  <a:lnTo>
                    <a:pt x="6" y="120"/>
                  </a:lnTo>
                  <a:lnTo>
                    <a:pt x="4" y="104"/>
                  </a:lnTo>
                  <a:lnTo>
                    <a:pt x="6" y="94"/>
                  </a:lnTo>
                  <a:lnTo>
                    <a:pt x="14" y="84"/>
                  </a:lnTo>
                  <a:lnTo>
                    <a:pt x="24" y="72"/>
                  </a:lnTo>
                  <a:lnTo>
                    <a:pt x="32" y="62"/>
                  </a:lnTo>
                  <a:lnTo>
                    <a:pt x="34" y="46"/>
                  </a:lnTo>
                  <a:lnTo>
                    <a:pt x="42" y="34"/>
                  </a:lnTo>
                  <a:lnTo>
                    <a:pt x="62" y="30"/>
                  </a:lnTo>
                  <a:lnTo>
                    <a:pt x="76" y="28"/>
                  </a:lnTo>
                  <a:lnTo>
                    <a:pt x="82" y="34"/>
                  </a:lnTo>
                  <a:lnTo>
                    <a:pt x="92" y="50"/>
                  </a:lnTo>
                  <a:lnTo>
                    <a:pt x="98" y="64"/>
                  </a:lnTo>
                  <a:lnTo>
                    <a:pt x="112" y="76"/>
                  </a:lnTo>
                  <a:lnTo>
                    <a:pt x="124" y="82"/>
                  </a:lnTo>
                  <a:lnTo>
                    <a:pt x="138" y="78"/>
                  </a:lnTo>
                  <a:lnTo>
                    <a:pt x="158" y="70"/>
                  </a:lnTo>
                  <a:lnTo>
                    <a:pt x="156" y="52"/>
                  </a:lnTo>
                  <a:lnTo>
                    <a:pt x="152" y="34"/>
                  </a:lnTo>
                  <a:lnTo>
                    <a:pt x="150" y="18"/>
                  </a:lnTo>
                  <a:lnTo>
                    <a:pt x="154" y="14"/>
                  </a:lnTo>
                  <a:lnTo>
                    <a:pt x="180" y="0"/>
                  </a:lnTo>
                  <a:lnTo>
                    <a:pt x="194" y="0"/>
                  </a:lnTo>
                  <a:lnTo>
                    <a:pt x="210" y="16"/>
                  </a:lnTo>
                  <a:lnTo>
                    <a:pt x="220" y="18"/>
                  </a:lnTo>
                  <a:lnTo>
                    <a:pt x="242" y="40"/>
                  </a:lnTo>
                  <a:lnTo>
                    <a:pt x="280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84" name="Poland">
              <a:extLst>
                <a:ext uri="{FF2B5EF4-FFF2-40B4-BE49-F238E27FC236}">
                  <a16:creationId xmlns:a16="http://schemas.microsoft.com/office/drawing/2014/main" id="{1905B1D8-8255-B892-9376-573E7DD0A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561" y="4138640"/>
              <a:ext cx="804691" cy="726995"/>
            </a:xfrm>
            <a:custGeom>
              <a:avLst/>
              <a:gdLst/>
              <a:ahLst/>
              <a:cxnLst>
                <a:cxn ang="0">
                  <a:pos x="459" y="298"/>
                </a:cxn>
                <a:cxn ang="0">
                  <a:pos x="481" y="334"/>
                </a:cxn>
                <a:cxn ang="0">
                  <a:pos x="483" y="358"/>
                </a:cxn>
                <a:cxn ang="0">
                  <a:pos x="413" y="448"/>
                </a:cxn>
                <a:cxn ang="0">
                  <a:pos x="417" y="480"/>
                </a:cxn>
                <a:cxn ang="0">
                  <a:pos x="337" y="444"/>
                </a:cxn>
                <a:cxn ang="0">
                  <a:pos x="287" y="444"/>
                </a:cxn>
                <a:cxn ang="0">
                  <a:pos x="273" y="460"/>
                </a:cxn>
                <a:cxn ang="0">
                  <a:pos x="253" y="442"/>
                </a:cxn>
                <a:cxn ang="0">
                  <a:pos x="235" y="428"/>
                </a:cxn>
                <a:cxn ang="0">
                  <a:pos x="215" y="440"/>
                </a:cxn>
                <a:cxn ang="0">
                  <a:pos x="207" y="416"/>
                </a:cxn>
                <a:cxn ang="0">
                  <a:pos x="181" y="394"/>
                </a:cxn>
                <a:cxn ang="0">
                  <a:pos x="155" y="388"/>
                </a:cxn>
                <a:cxn ang="0">
                  <a:pos x="149" y="358"/>
                </a:cxn>
                <a:cxn ang="0">
                  <a:pos x="115" y="350"/>
                </a:cxn>
                <a:cxn ang="0">
                  <a:pos x="95" y="370"/>
                </a:cxn>
                <a:cxn ang="0">
                  <a:pos x="76" y="344"/>
                </a:cxn>
                <a:cxn ang="0">
                  <a:pos x="82" y="318"/>
                </a:cxn>
                <a:cxn ang="0">
                  <a:pos x="32" y="290"/>
                </a:cxn>
                <a:cxn ang="0">
                  <a:pos x="28" y="264"/>
                </a:cxn>
                <a:cxn ang="0">
                  <a:pos x="22" y="198"/>
                </a:cxn>
                <a:cxn ang="0">
                  <a:pos x="12" y="168"/>
                </a:cxn>
                <a:cxn ang="0">
                  <a:pos x="0" y="136"/>
                </a:cxn>
                <a:cxn ang="0">
                  <a:pos x="16" y="106"/>
                </a:cxn>
                <a:cxn ang="0">
                  <a:pos x="12" y="68"/>
                </a:cxn>
                <a:cxn ang="0">
                  <a:pos x="36" y="64"/>
                </a:cxn>
                <a:cxn ang="0">
                  <a:pos x="22" y="50"/>
                </a:cxn>
                <a:cxn ang="0">
                  <a:pos x="95" y="34"/>
                </a:cxn>
                <a:cxn ang="0">
                  <a:pos x="131" y="12"/>
                </a:cxn>
                <a:cxn ang="0">
                  <a:pos x="219" y="18"/>
                </a:cxn>
                <a:cxn ang="0">
                  <a:pos x="239" y="38"/>
                </a:cxn>
                <a:cxn ang="0">
                  <a:pos x="277" y="32"/>
                </a:cxn>
                <a:cxn ang="0">
                  <a:pos x="325" y="42"/>
                </a:cxn>
                <a:cxn ang="0">
                  <a:pos x="397" y="56"/>
                </a:cxn>
                <a:cxn ang="0">
                  <a:pos x="437" y="50"/>
                </a:cxn>
                <a:cxn ang="0">
                  <a:pos x="455" y="64"/>
                </a:cxn>
                <a:cxn ang="0">
                  <a:pos x="459" y="94"/>
                </a:cxn>
                <a:cxn ang="0">
                  <a:pos x="475" y="184"/>
                </a:cxn>
                <a:cxn ang="0">
                  <a:pos x="445" y="224"/>
                </a:cxn>
                <a:cxn ang="0">
                  <a:pos x="461" y="232"/>
                </a:cxn>
              </a:cxnLst>
              <a:rect l="0" t="0" r="r" b="b"/>
              <a:pathLst>
                <a:path w="483" h="480">
                  <a:moveTo>
                    <a:pt x="459" y="272"/>
                  </a:moveTo>
                  <a:lnTo>
                    <a:pt x="459" y="298"/>
                  </a:lnTo>
                  <a:lnTo>
                    <a:pt x="477" y="322"/>
                  </a:lnTo>
                  <a:lnTo>
                    <a:pt x="481" y="334"/>
                  </a:lnTo>
                  <a:lnTo>
                    <a:pt x="473" y="340"/>
                  </a:lnTo>
                  <a:lnTo>
                    <a:pt x="483" y="358"/>
                  </a:lnTo>
                  <a:lnTo>
                    <a:pt x="409" y="434"/>
                  </a:lnTo>
                  <a:lnTo>
                    <a:pt x="413" y="448"/>
                  </a:lnTo>
                  <a:lnTo>
                    <a:pt x="413" y="468"/>
                  </a:lnTo>
                  <a:lnTo>
                    <a:pt x="417" y="480"/>
                  </a:lnTo>
                  <a:lnTo>
                    <a:pt x="399" y="472"/>
                  </a:lnTo>
                  <a:lnTo>
                    <a:pt x="337" y="444"/>
                  </a:lnTo>
                  <a:lnTo>
                    <a:pt x="309" y="454"/>
                  </a:lnTo>
                  <a:lnTo>
                    <a:pt x="287" y="444"/>
                  </a:lnTo>
                  <a:lnTo>
                    <a:pt x="271" y="454"/>
                  </a:lnTo>
                  <a:lnTo>
                    <a:pt x="273" y="460"/>
                  </a:lnTo>
                  <a:lnTo>
                    <a:pt x="255" y="458"/>
                  </a:lnTo>
                  <a:lnTo>
                    <a:pt x="253" y="442"/>
                  </a:lnTo>
                  <a:lnTo>
                    <a:pt x="239" y="420"/>
                  </a:lnTo>
                  <a:lnTo>
                    <a:pt x="235" y="428"/>
                  </a:lnTo>
                  <a:lnTo>
                    <a:pt x="221" y="432"/>
                  </a:lnTo>
                  <a:lnTo>
                    <a:pt x="215" y="440"/>
                  </a:lnTo>
                  <a:lnTo>
                    <a:pt x="207" y="432"/>
                  </a:lnTo>
                  <a:lnTo>
                    <a:pt x="207" y="416"/>
                  </a:lnTo>
                  <a:lnTo>
                    <a:pt x="193" y="392"/>
                  </a:lnTo>
                  <a:lnTo>
                    <a:pt x="181" y="394"/>
                  </a:lnTo>
                  <a:lnTo>
                    <a:pt x="179" y="382"/>
                  </a:lnTo>
                  <a:lnTo>
                    <a:pt x="155" y="388"/>
                  </a:lnTo>
                  <a:lnTo>
                    <a:pt x="149" y="378"/>
                  </a:lnTo>
                  <a:lnTo>
                    <a:pt x="149" y="358"/>
                  </a:lnTo>
                  <a:lnTo>
                    <a:pt x="133" y="348"/>
                  </a:lnTo>
                  <a:lnTo>
                    <a:pt x="115" y="350"/>
                  </a:lnTo>
                  <a:lnTo>
                    <a:pt x="115" y="364"/>
                  </a:lnTo>
                  <a:lnTo>
                    <a:pt x="95" y="370"/>
                  </a:lnTo>
                  <a:lnTo>
                    <a:pt x="89" y="350"/>
                  </a:lnTo>
                  <a:lnTo>
                    <a:pt x="76" y="344"/>
                  </a:lnTo>
                  <a:lnTo>
                    <a:pt x="91" y="328"/>
                  </a:lnTo>
                  <a:lnTo>
                    <a:pt x="82" y="318"/>
                  </a:lnTo>
                  <a:lnTo>
                    <a:pt x="42" y="310"/>
                  </a:lnTo>
                  <a:lnTo>
                    <a:pt x="32" y="290"/>
                  </a:lnTo>
                  <a:lnTo>
                    <a:pt x="18" y="288"/>
                  </a:lnTo>
                  <a:lnTo>
                    <a:pt x="28" y="264"/>
                  </a:lnTo>
                  <a:lnTo>
                    <a:pt x="10" y="224"/>
                  </a:lnTo>
                  <a:lnTo>
                    <a:pt x="22" y="198"/>
                  </a:lnTo>
                  <a:lnTo>
                    <a:pt x="14" y="180"/>
                  </a:lnTo>
                  <a:lnTo>
                    <a:pt x="12" y="168"/>
                  </a:lnTo>
                  <a:lnTo>
                    <a:pt x="18" y="15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16" y="106"/>
                  </a:lnTo>
                  <a:lnTo>
                    <a:pt x="16" y="90"/>
                  </a:lnTo>
                  <a:lnTo>
                    <a:pt x="12" y="68"/>
                  </a:lnTo>
                  <a:lnTo>
                    <a:pt x="30" y="74"/>
                  </a:lnTo>
                  <a:lnTo>
                    <a:pt x="36" y="64"/>
                  </a:lnTo>
                  <a:lnTo>
                    <a:pt x="36" y="58"/>
                  </a:lnTo>
                  <a:lnTo>
                    <a:pt x="22" y="50"/>
                  </a:lnTo>
                  <a:lnTo>
                    <a:pt x="32" y="44"/>
                  </a:lnTo>
                  <a:lnTo>
                    <a:pt x="95" y="34"/>
                  </a:lnTo>
                  <a:lnTo>
                    <a:pt x="109" y="32"/>
                  </a:lnTo>
                  <a:lnTo>
                    <a:pt x="131" y="12"/>
                  </a:lnTo>
                  <a:lnTo>
                    <a:pt x="219" y="0"/>
                  </a:lnTo>
                  <a:lnTo>
                    <a:pt x="219" y="18"/>
                  </a:lnTo>
                  <a:lnTo>
                    <a:pt x="225" y="28"/>
                  </a:lnTo>
                  <a:lnTo>
                    <a:pt x="239" y="38"/>
                  </a:lnTo>
                  <a:lnTo>
                    <a:pt x="263" y="36"/>
                  </a:lnTo>
                  <a:lnTo>
                    <a:pt x="277" y="32"/>
                  </a:lnTo>
                  <a:lnTo>
                    <a:pt x="303" y="38"/>
                  </a:lnTo>
                  <a:lnTo>
                    <a:pt x="325" y="42"/>
                  </a:lnTo>
                  <a:lnTo>
                    <a:pt x="357" y="52"/>
                  </a:lnTo>
                  <a:lnTo>
                    <a:pt x="397" y="56"/>
                  </a:lnTo>
                  <a:lnTo>
                    <a:pt x="419" y="50"/>
                  </a:lnTo>
                  <a:lnTo>
                    <a:pt x="437" y="50"/>
                  </a:lnTo>
                  <a:lnTo>
                    <a:pt x="445" y="60"/>
                  </a:lnTo>
                  <a:lnTo>
                    <a:pt x="455" y="64"/>
                  </a:lnTo>
                  <a:lnTo>
                    <a:pt x="451" y="82"/>
                  </a:lnTo>
                  <a:lnTo>
                    <a:pt x="459" y="94"/>
                  </a:lnTo>
                  <a:lnTo>
                    <a:pt x="461" y="132"/>
                  </a:lnTo>
                  <a:lnTo>
                    <a:pt x="475" y="184"/>
                  </a:lnTo>
                  <a:lnTo>
                    <a:pt x="437" y="216"/>
                  </a:lnTo>
                  <a:lnTo>
                    <a:pt x="445" y="224"/>
                  </a:lnTo>
                  <a:lnTo>
                    <a:pt x="453" y="224"/>
                  </a:lnTo>
                  <a:lnTo>
                    <a:pt x="461" y="232"/>
                  </a:lnTo>
                  <a:lnTo>
                    <a:pt x="459" y="27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85" name="Ireland (Republic)">
              <a:extLst>
                <a:ext uri="{FF2B5EF4-FFF2-40B4-BE49-F238E27FC236}">
                  <a16:creationId xmlns:a16="http://schemas.microsoft.com/office/drawing/2014/main" id="{4CB0D231-0C3B-8849-A0E0-30056F8C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4468" y="3585822"/>
              <a:ext cx="423170" cy="381672"/>
            </a:xfrm>
            <a:custGeom>
              <a:avLst/>
              <a:gdLst/>
              <a:ahLst/>
              <a:cxnLst>
                <a:cxn ang="0">
                  <a:pos x="126" y="36"/>
                </a:cxn>
                <a:cxn ang="0">
                  <a:pos x="138" y="48"/>
                </a:cxn>
                <a:cxn ang="0">
                  <a:pos x="156" y="60"/>
                </a:cxn>
                <a:cxn ang="0">
                  <a:pos x="170" y="42"/>
                </a:cxn>
                <a:cxn ang="0">
                  <a:pos x="178" y="36"/>
                </a:cxn>
                <a:cxn ang="0">
                  <a:pos x="162" y="26"/>
                </a:cxn>
                <a:cxn ang="0">
                  <a:pos x="182" y="16"/>
                </a:cxn>
                <a:cxn ang="0">
                  <a:pos x="196" y="14"/>
                </a:cxn>
                <a:cxn ang="0">
                  <a:pos x="202" y="0"/>
                </a:cxn>
                <a:cxn ang="0">
                  <a:pos x="228" y="14"/>
                </a:cxn>
                <a:cxn ang="0">
                  <a:pos x="254" y="20"/>
                </a:cxn>
                <a:cxn ang="0">
                  <a:pos x="220" y="44"/>
                </a:cxn>
                <a:cxn ang="0">
                  <a:pos x="202" y="48"/>
                </a:cxn>
                <a:cxn ang="0">
                  <a:pos x="186" y="52"/>
                </a:cxn>
                <a:cxn ang="0">
                  <a:pos x="192" y="84"/>
                </a:cxn>
                <a:cxn ang="0">
                  <a:pos x="226" y="80"/>
                </a:cxn>
                <a:cxn ang="0">
                  <a:pos x="244" y="120"/>
                </a:cxn>
                <a:cxn ang="0">
                  <a:pos x="236" y="130"/>
                </a:cxn>
                <a:cxn ang="0">
                  <a:pos x="222" y="170"/>
                </a:cxn>
                <a:cxn ang="0">
                  <a:pos x="180" y="242"/>
                </a:cxn>
                <a:cxn ang="0">
                  <a:pos x="160" y="246"/>
                </a:cxn>
                <a:cxn ang="0">
                  <a:pos x="140" y="242"/>
                </a:cxn>
                <a:cxn ang="0">
                  <a:pos x="116" y="234"/>
                </a:cxn>
                <a:cxn ang="0">
                  <a:pos x="92" y="246"/>
                </a:cxn>
                <a:cxn ang="0">
                  <a:pos x="78" y="246"/>
                </a:cxn>
                <a:cxn ang="0">
                  <a:pos x="46" y="246"/>
                </a:cxn>
                <a:cxn ang="0">
                  <a:pos x="22" y="238"/>
                </a:cxn>
                <a:cxn ang="0">
                  <a:pos x="26" y="226"/>
                </a:cxn>
                <a:cxn ang="0">
                  <a:pos x="4" y="212"/>
                </a:cxn>
                <a:cxn ang="0">
                  <a:pos x="30" y="204"/>
                </a:cxn>
                <a:cxn ang="0">
                  <a:pos x="0" y="196"/>
                </a:cxn>
                <a:cxn ang="0">
                  <a:pos x="10" y="184"/>
                </a:cxn>
                <a:cxn ang="0">
                  <a:pos x="24" y="176"/>
                </a:cxn>
                <a:cxn ang="0">
                  <a:pos x="16" y="166"/>
                </a:cxn>
                <a:cxn ang="0">
                  <a:pos x="34" y="164"/>
                </a:cxn>
                <a:cxn ang="0">
                  <a:pos x="48" y="154"/>
                </a:cxn>
                <a:cxn ang="0">
                  <a:pos x="78" y="164"/>
                </a:cxn>
                <a:cxn ang="0">
                  <a:pos x="56" y="152"/>
                </a:cxn>
                <a:cxn ang="0">
                  <a:pos x="70" y="144"/>
                </a:cxn>
                <a:cxn ang="0">
                  <a:pos x="84" y="118"/>
                </a:cxn>
                <a:cxn ang="0">
                  <a:pos x="96" y="122"/>
                </a:cxn>
                <a:cxn ang="0">
                  <a:pos x="94" y="114"/>
                </a:cxn>
                <a:cxn ang="0">
                  <a:pos x="84" y="102"/>
                </a:cxn>
                <a:cxn ang="0">
                  <a:pos x="72" y="88"/>
                </a:cxn>
                <a:cxn ang="0">
                  <a:pos x="70" y="68"/>
                </a:cxn>
                <a:cxn ang="0">
                  <a:pos x="92" y="66"/>
                </a:cxn>
                <a:cxn ang="0">
                  <a:pos x="106" y="60"/>
                </a:cxn>
                <a:cxn ang="0">
                  <a:pos x="94" y="54"/>
                </a:cxn>
                <a:cxn ang="0">
                  <a:pos x="102" y="38"/>
                </a:cxn>
                <a:cxn ang="0">
                  <a:pos x="114" y="26"/>
                </a:cxn>
              </a:cxnLst>
              <a:rect l="0" t="0" r="r" b="b"/>
              <a:pathLst>
                <a:path w="254" h="252">
                  <a:moveTo>
                    <a:pt x="114" y="26"/>
                  </a:moveTo>
                  <a:lnTo>
                    <a:pt x="126" y="36"/>
                  </a:lnTo>
                  <a:lnTo>
                    <a:pt x="130" y="46"/>
                  </a:lnTo>
                  <a:lnTo>
                    <a:pt x="138" y="48"/>
                  </a:lnTo>
                  <a:lnTo>
                    <a:pt x="152" y="54"/>
                  </a:lnTo>
                  <a:lnTo>
                    <a:pt x="156" y="60"/>
                  </a:lnTo>
                  <a:lnTo>
                    <a:pt x="160" y="48"/>
                  </a:lnTo>
                  <a:lnTo>
                    <a:pt x="170" y="42"/>
                  </a:lnTo>
                  <a:lnTo>
                    <a:pt x="180" y="42"/>
                  </a:lnTo>
                  <a:lnTo>
                    <a:pt x="178" y="36"/>
                  </a:lnTo>
                  <a:lnTo>
                    <a:pt x="168" y="28"/>
                  </a:lnTo>
                  <a:lnTo>
                    <a:pt x="162" y="26"/>
                  </a:lnTo>
                  <a:lnTo>
                    <a:pt x="178" y="24"/>
                  </a:lnTo>
                  <a:lnTo>
                    <a:pt x="182" y="16"/>
                  </a:lnTo>
                  <a:lnTo>
                    <a:pt x="188" y="24"/>
                  </a:lnTo>
                  <a:lnTo>
                    <a:pt x="196" y="14"/>
                  </a:lnTo>
                  <a:lnTo>
                    <a:pt x="196" y="8"/>
                  </a:lnTo>
                  <a:lnTo>
                    <a:pt x="202" y="0"/>
                  </a:lnTo>
                  <a:lnTo>
                    <a:pt x="216" y="8"/>
                  </a:lnTo>
                  <a:lnTo>
                    <a:pt x="228" y="14"/>
                  </a:lnTo>
                  <a:lnTo>
                    <a:pt x="248" y="8"/>
                  </a:lnTo>
                  <a:lnTo>
                    <a:pt x="254" y="20"/>
                  </a:lnTo>
                  <a:lnTo>
                    <a:pt x="230" y="34"/>
                  </a:lnTo>
                  <a:lnTo>
                    <a:pt x="220" y="44"/>
                  </a:lnTo>
                  <a:lnTo>
                    <a:pt x="208" y="40"/>
                  </a:lnTo>
                  <a:lnTo>
                    <a:pt x="202" y="48"/>
                  </a:lnTo>
                  <a:lnTo>
                    <a:pt x="192" y="50"/>
                  </a:lnTo>
                  <a:lnTo>
                    <a:pt x="186" y="52"/>
                  </a:lnTo>
                  <a:lnTo>
                    <a:pt x="182" y="66"/>
                  </a:lnTo>
                  <a:lnTo>
                    <a:pt x="192" y="84"/>
                  </a:lnTo>
                  <a:lnTo>
                    <a:pt x="202" y="96"/>
                  </a:lnTo>
                  <a:lnTo>
                    <a:pt x="226" y="80"/>
                  </a:lnTo>
                  <a:lnTo>
                    <a:pt x="228" y="112"/>
                  </a:lnTo>
                  <a:lnTo>
                    <a:pt x="244" y="120"/>
                  </a:lnTo>
                  <a:lnTo>
                    <a:pt x="244" y="128"/>
                  </a:lnTo>
                  <a:lnTo>
                    <a:pt x="236" y="130"/>
                  </a:lnTo>
                  <a:lnTo>
                    <a:pt x="232" y="162"/>
                  </a:lnTo>
                  <a:lnTo>
                    <a:pt x="222" y="170"/>
                  </a:lnTo>
                  <a:lnTo>
                    <a:pt x="216" y="206"/>
                  </a:lnTo>
                  <a:lnTo>
                    <a:pt x="180" y="242"/>
                  </a:lnTo>
                  <a:lnTo>
                    <a:pt x="176" y="252"/>
                  </a:lnTo>
                  <a:lnTo>
                    <a:pt x="160" y="246"/>
                  </a:lnTo>
                  <a:lnTo>
                    <a:pt x="148" y="240"/>
                  </a:lnTo>
                  <a:lnTo>
                    <a:pt x="140" y="242"/>
                  </a:lnTo>
                  <a:lnTo>
                    <a:pt x="130" y="236"/>
                  </a:lnTo>
                  <a:lnTo>
                    <a:pt x="116" y="234"/>
                  </a:lnTo>
                  <a:lnTo>
                    <a:pt x="104" y="242"/>
                  </a:lnTo>
                  <a:lnTo>
                    <a:pt x="92" y="246"/>
                  </a:lnTo>
                  <a:lnTo>
                    <a:pt x="84" y="236"/>
                  </a:lnTo>
                  <a:lnTo>
                    <a:pt x="78" y="246"/>
                  </a:lnTo>
                  <a:lnTo>
                    <a:pt x="64" y="250"/>
                  </a:lnTo>
                  <a:lnTo>
                    <a:pt x="46" y="246"/>
                  </a:lnTo>
                  <a:lnTo>
                    <a:pt x="30" y="242"/>
                  </a:lnTo>
                  <a:lnTo>
                    <a:pt x="22" y="238"/>
                  </a:lnTo>
                  <a:lnTo>
                    <a:pt x="14" y="228"/>
                  </a:lnTo>
                  <a:lnTo>
                    <a:pt x="26" y="226"/>
                  </a:lnTo>
                  <a:lnTo>
                    <a:pt x="20" y="214"/>
                  </a:lnTo>
                  <a:lnTo>
                    <a:pt x="4" y="212"/>
                  </a:lnTo>
                  <a:lnTo>
                    <a:pt x="20" y="208"/>
                  </a:lnTo>
                  <a:lnTo>
                    <a:pt x="30" y="204"/>
                  </a:lnTo>
                  <a:lnTo>
                    <a:pt x="4" y="204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10" y="184"/>
                  </a:lnTo>
                  <a:lnTo>
                    <a:pt x="30" y="186"/>
                  </a:lnTo>
                  <a:lnTo>
                    <a:pt x="24" y="176"/>
                  </a:lnTo>
                  <a:lnTo>
                    <a:pt x="8" y="164"/>
                  </a:lnTo>
                  <a:lnTo>
                    <a:pt x="16" y="166"/>
                  </a:lnTo>
                  <a:lnTo>
                    <a:pt x="34" y="174"/>
                  </a:lnTo>
                  <a:lnTo>
                    <a:pt x="34" y="164"/>
                  </a:lnTo>
                  <a:lnTo>
                    <a:pt x="38" y="158"/>
                  </a:lnTo>
                  <a:lnTo>
                    <a:pt x="48" y="154"/>
                  </a:lnTo>
                  <a:lnTo>
                    <a:pt x="66" y="160"/>
                  </a:lnTo>
                  <a:lnTo>
                    <a:pt x="78" y="164"/>
                  </a:lnTo>
                  <a:lnTo>
                    <a:pt x="92" y="168"/>
                  </a:lnTo>
                  <a:lnTo>
                    <a:pt x="56" y="152"/>
                  </a:lnTo>
                  <a:lnTo>
                    <a:pt x="54" y="144"/>
                  </a:lnTo>
                  <a:lnTo>
                    <a:pt x="70" y="144"/>
                  </a:lnTo>
                  <a:lnTo>
                    <a:pt x="76" y="13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6" y="122"/>
                  </a:lnTo>
                  <a:lnTo>
                    <a:pt x="104" y="122"/>
                  </a:lnTo>
                  <a:lnTo>
                    <a:pt x="94" y="114"/>
                  </a:lnTo>
                  <a:lnTo>
                    <a:pt x="82" y="108"/>
                  </a:lnTo>
                  <a:lnTo>
                    <a:pt x="84" y="102"/>
                  </a:lnTo>
                  <a:lnTo>
                    <a:pt x="80" y="92"/>
                  </a:lnTo>
                  <a:lnTo>
                    <a:pt x="72" y="88"/>
                  </a:lnTo>
                  <a:lnTo>
                    <a:pt x="64" y="82"/>
                  </a:lnTo>
                  <a:lnTo>
                    <a:pt x="70" y="68"/>
                  </a:lnTo>
                  <a:lnTo>
                    <a:pt x="82" y="66"/>
                  </a:lnTo>
                  <a:lnTo>
                    <a:pt x="92" y="66"/>
                  </a:lnTo>
                  <a:lnTo>
                    <a:pt x="98" y="68"/>
                  </a:lnTo>
                  <a:lnTo>
                    <a:pt x="106" y="60"/>
                  </a:lnTo>
                  <a:lnTo>
                    <a:pt x="100" y="58"/>
                  </a:lnTo>
                  <a:lnTo>
                    <a:pt x="94" y="54"/>
                  </a:lnTo>
                  <a:lnTo>
                    <a:pt x="96" y="44"/>
                  </a:lnTo>
                  <a:lnTo>
                    <a:pt x="102" y="38"/>
                  </a:lnTo>
                  <a:lnTo>
                    <a:pt x="102" y="32"/>
                  </a:lnTo>
                  <a:lnTo>
                    <a:pt x="11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86" name="France">
              <a:extLst>
                <a:ext uri="{FF2B5EF4-FFF2-40B4-BE49-F238E27FC236}">
                  <a16:creationId xmlns:a16="http://schemas.microsoft.com/office/drawing/2014/main" id="{8C429A4C-5A34-4D6F-1644-F3339006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165" y="4347651"/>
              <a:ext cx="1086249" cy="1020821"/>
            </a:xfrm>
            <a:custGeom>
              <a:avLst/>
              <a:gdLst/>
              <a:ahLst/>
              <a:cxnLst>
                <a:cxn ang="0">
                  <a:pos x="468" y="674"/>
                </a:cxn>
                <a:cxn ang="0">
                  <a:pos x="396" y="636"/>
                </a:cxn>
                <a:cxn ang="0">
                  <a:pos x="370" y="628"/>
                </a:cxn>
                <a:cxn ang="0">
                  <a:pos x="346" y="616"/>
                </a:cxn>
                <a:cxn ang="0">
                  <a:pos x="292" y="612"/>
                </a:cxn>
                <a:cxn ang="0">
                  <a:pos x="262" y="654"/>
                </a:cxn>
                <a:cxn ang="0">
                  <a:pos x="228" y="666"/>
                </a:cxn>
                <a:cxn ang="0">
                  <a:pos x="194" y="630"/>
                </a:cxn>
                <a:cxn ang="0">
                  <a:pos x="154" y="606"/>
                </a:cxn>
                <a:cxn ang="0">
                  <a:pos x="116" y="598"/>
                </a:cxn>
                <a:cxn ang="0">
                  <a:pos x="70" y="560"/>
                </a:cxn>
                <a:cxn ang="0">
                  <a:pos x="28" y="524"/>
                </a:cxn>
                <a:cxn ang="0">
                  <a:pos x="68" y="430"/>
                </a:cxn>
                <a:cxn ang="0">
                  <a:pos x="76" y="408"/>
                </a:cxn>
                <a:cxn ang="0">
                  <a:pos x="104" y="364"/>
                </a:cxn>
                <a:cxn ang="0">
                  <a:pos x="112" y="398"/>
                </a:cxn>
                <a:cxn ang="0">
                  <a:pos x="118" y="382"/>
                </a:cxn>
                <a:cxn ang="0">
                  <a:pos x="102" y="346"/>
                </a:cxn>
                <a:cxn ang="0">
                  <a:pos x="108" y="330"/>
                </a:cxn>
                <a:cxn ang="0">
                  <a:pos x="108" y="286"/>
                </a:cxn>
                <a:cxn ang="0">
                  <a:pos x="82" y="240"/>
                </a:cxn>
                <a:cxn ang="0">
                  <a:pos x="92" y="208"/>
                </a:cxn>
                <a:cxn ang="0">
                  <a:pos x="94" y="202"/>
                </a:cxn>
                <a:cxn ang="0">
                  <a:pos x="92" y="182"/>
                </a:cxn>
                <a:cxn ang="0">
                  <a:pos x="76" y="166"/>
                </a:cxn>
                <a:cxn ang="0">
                  <a:pos x="60" y="156"/>
                </a:cxn>
                <a:cxn ang="0">
                  <a:pos x="20" y="112"/>
                </a:cxn>
                <a:cxn ang="0">
                  <a:pos x="0" y="98"/>
                </a:cxn>
                <a:cxn ang="0">
                  <a:pos x="12" y="84"/>
                </a:cxn>
                <a:cxn ang="0">
                  <a:pos x="24" y="76"/>
                </a:cxn>
                <a:cxn ang="0">
                  <a:pos x="2" y="60"/>
                </a:cxn>
                <a:cxn ang="0">
                  <a:pos x="54" y="68"/>
                </a:cxn>
                <a:cxn ang="0">
                  <a:pos x="78" y="58"/>
                </a:cxn>
                <a:cxn ang="0">
                  <a:pos x="104" y="100"/>
                </a:cxn>
                <a:cxn ang="0">
                  <a:pos x="134" y="108"/>
                </a:cxn>
                <a:cxn ang="0">
                  <a:pos x="156" y="106"/>
                </a:cxn>
                <a:cxn ang="0">
                  <a:pos x="166" y="100"/>
                </a:cxn>
                <a:cxn ang="0">
                  <a:pos x="172" y="64"/>
                </a:cxn>
                <a:cxn ang="0">
                  <a:pos x="176" y="26"/>
                </a:cxn>
                <a:cxn ang="0">
                  <a:pos x="204" y="56"/>
                </a:cxn>
                <a:cxn ang="0">
                  <a:pos x="242" y="88"/>
                </a:cxn>
                <a:cxn ang="0">
                  <a:pos x="268" y="80"/>
                </a:cxn>
                <a:cxn ang="0">
                  <a:pos x="318" y="58"/>
                </a:cxn>
                <a:cxn ang="0">
                  <a:pos x="362" y="28"/>
                </a:cxn>
                <a:cxn ang="0">
                  <a:pos x="414" y="0"/>
                </a:cxn>
                <a:cxn ang="0">
                  <a:pos x="430" y="32"/>
                </a:cxn>
                <a:cxn ang="0">
                  <a:pos x="462" y="82"/>
                </a:cxn>
                <a:cxn ang="0">
                  <a:pos x="482" y="114"/>
                </a:cxn>
                <a:cxn ang="0">
                  <a:pos x="502" y="132"/>
                </a:cxn>
                <a:cxn ang="0">
                  <a:pos x="550" y="172"/>
                </a:cxn>
                <a:cxn ang="0">
                  <a:pos x="604" y="220"/>
                </a:cxn>
                <a:cxn ang="0">
                  <a:pos x="626" y="260"/>
                </a:cxn>
                <a:cxn ang="0">
                  <a:pos x="558" y="344"/>
                </a:cxn>
                <a:cxn ang="0">
                  <a:pos x="528" y="376"/>
                </a:cxn>
                <a:cxn ang="0">
                  <a:pos x="500" y="418"/>
                </a:cxn>
                <a:cxn ang="0">
                  <a:pos x="500" y="422"/>
                </a:cxn>
                <a:cxn ang="0">
                  <a:pos x="528" y="434"/>
                </a:cxn>
                <a:cxn ang="0">
                  <a:pos x="528" y="488"/>
                </a:cxn>
                <a:cxn ang="0">
                  <a:pos x="506" y="534"/>
                </a:cxn>
                <a:cxn ang="0">
                  <a:pos x="514" y="598"/>
                </a:cxn>
                <a:cxn ang="0">
                  <a:pos x="528" y="640"/>
                </a:cxn>
                <a:cxn ang="0">
                  <a:pos x="492" y="646"/>
                </a:cxn>
              </a:cxnLst>
              <a:rect l="0" t="0" r="r" b="b"/>
              <a:pathLst>
                <a:path w="652" h="674">
                  <a:moveTo>
                    <a:pt x="492" y="646"/>
                  </a:moveTo>
                  <a:lnTo>
                    <a:pt x="482" y="650"/>
                  </a:lnTo>
                  <a:lnTo>
                    <a:pt x="472" y="662"/>
                  </a:lnTo>
                  <a:lnTo>
                    <a:pt x="468" y="674"/>
                  </a:lnTo>
                  <a:lnTo>
                    <a:pt x="442" y="674"/>
                  </a:lnTo>
                  <a:lnTo>
                    <a:pt x="416" y="662"/>
                  </a:lnTo>
                  <a:lnTo>
                    <a:pt x="398" y="650"/>
                  </a:lnTo>
                  <a:lnTo>
                    <a:pt x="396" y="636"/>
                  </a:lnTo>
                  <a:lnTo>
                    <a:pt x="386" y="630"/>
                  </a:lnTo>
                  <a:lnTo>
                    <a:pt x="386" y="626"/>
                  </a:lnTo>
                  <a:lnTo>
                    <a:pt x="380" y="628"/>
                  </a:lnTo>
                  <a:lnTo>
                    <a:pt x="370" y="628"/>
                  </a:lnTo>
                  <a:lnTo>
                    <a:pt x="370" y="620"/>
                  </a:lnTo>
                  <a:lnTo>
                    <a:pt x="364" y="628"/>
                  </a:lnTo>
                  <a:lnTo>
                    <a:pt x="358" y="626"/>
                  </a:lnTo>
                  <a:lnTo>
                    <a:pt x="346" y="616"/>
                  </a:lnTo>
                  <a:lnTo>
                    <a:pt x="342" y="614"/>
                  </a:lnTo>
                  <a:lnTo>
                    <a:pt x="328" y="600"/>
                  </a:lnTo>
                  <a:lnTo>
                    <a:pt x="314" y="604"/>
                  </a:lnTo>
                  <a:lnTo>
                    <a:pt x="292" y="612"/>
                  </a:lnTo>
                  <a:lnTo>
                    <a:pt x="278" y="616"/>
                  </a:lnTo>
                  <a:lnTo>
                    <a:pt x="264" y="626"/>
                  </a:lnTo>
                  <a:lnTo>
                    <a:pt x="260" y="640"/>
                  </a:lnTo>
                  <a:lnTo>
                    <a:pt x="262" y="654"/>
                  </a:lnTo>
                  <a:lnTo>
                    <a:pt x="264" y="664"/>
                  </a:lnTo>
                  <a:lnTo>
                    <a:pt x="264" y="674"/>
                  </a:lnTo>
                  <a:lnTo>
                    <a:pt x="252" y="674"/>
                  </a:lnTo>
                  <a:lnTo>
                    <a:pt x="228" y="666"/>
                  </a:lnTo>
                  <a:lnTo>
                    <a:pt x="206" y="654"/>
                  </a:lnTo>
                  <a:lnTo>
                    <a:pt x="192" y="646"/>
                  </a:lnTo>
                  <a:lnTo>
                    <a:pt x="196" y="638"/>
                  </a:lnTo>
                  <a:lnTo>
                    <a:pt x="194" y="630"/>
                  </a:lnTo>
                  <a:lnTo>
                    <a:pt x="182" y="624"/>
                  </a:lnTo>
                  <a:lnTo>
                    <a:pt x="170" y="626"/>
                  </a:lnTo>
                  <a:lnTo>
                    <a:pt x="156" y="612"/>
                  </a:lnTo>
                  <a:lnTo>
                    <a:pt x="154" y="606"/>
                  </a:lnTo>
                  <a:lnTo>
                    <a:pt x="144" y="596"/>
                  </a:lnTo>
                  <a:lnTo>
                    <a:pt x="138" y="592"/>
                  </a:lnTo>
                  <a:lnTo>
                    <a:pt x="132" y="604"/>
                  </a:lnTo>
                  <a:lnTo>
                    <a:pt x="116" y="598"/>
                  </a:lnTo>
                  <a:lnTo>
                    <a:pt x="98" y="594"/>
                  </a:lnTo>
                  <a:lnTo>
                    <a:pt x="84" y="584"/>
                  </a:lnTo>
                  <a:lnTo>
                    <a:pt x="80" y="568"/>
                  </a:lnTo>
                  <a:lnTo>
                    <a:pt x="70" y="560"/>
                  </a:lnTo>
                  <a:lnTo>
                    <a:pt x="54" y="548"/>
                  </a:lnTo>
                  <a:lnTo>
                    <a:pt x="42" y="538"/>
                  </a:lnTo>
                  <a:lnTo>
                    <a:pt x="28" y="530"/>
                  </a:lnTo>
                  <a:lnTo>
                    <a:pt x="28" y="524"/>
                  </a:lnTo>
                  <a:lnTo>
                    <a:pt x="34" y="518"/>
                  </a:lnTo>
                  <a:lnTo>
                    <a:pt x="16" y="502"/>
                  </a:lnTo>
                  <a:lnTo>
                    <a:pt x="40" y="494"/>
                  </a:lnTo>
                  <a:lnTo>
                    <a:pt x="68" y="430"/>
                  </a:lnTo>
                  <a:lnTo>
                    <a:pt x="74" y="424"/>
                  </a:lnTo>
                  <a:lnTo>
                    <a:pt x="86" y="418"/>
                  </a:lnTo>
                  <a:lnTo>
                    <a:pt x="78" y="414"/>
                  </a:lnTo>
                  <a:lnTo>
                    <a:pt x="76" y="408"/>
                  </a:lnTo>
                  <a:lnTo>
                    <a:pt x="80" y="398"/>
                  </a:lnTo>
                  <a:lnTo>
                    <a:pt x="94" y="376"/>
                  </a:lnTo>
                  <a:lnTo>
                    <a:pt x="102" y="360"/>
                  </a:lnTo>
                  <a:lnTo>
                    <a:pt x="104" y="364"/>
                  </a:lnTo>
                  <a:lnTo>
                    <a:pt x="106" y="374"/>
                  </a:lnTo>
                  <a:lnTo>
                    <a:pt x="108" y="384"/>
                  </a:lnTo>
                  <a:lnTo>
                    <a:pt x="112" y="392"/>
                  </a:lnTo>
                  <a:lnTo>
                    <a:pt x="112" y="398"/>
                  </a:lnTo>
                  <a:lnTo>
                    <a:pt x="116" y="408"/>
                  </a:lnTo>
                  <a:lnTo>
                    <a:pt x="122" y="406"/>
                  </a:lnTo>
                  <a:lnTo>
                    <a:pt x="122" y="392"/>
                  </a:lnTo>
                  <a:lnTo>
                    <a:pt x="118" y="382"/>
                  </a:lnTo>
                  <a:lnTo>
                    <a:pt x="118" y="374"/>
                  </a:lnTo>
                  <a:lnTo>
                    <a:pt x="112" y="360"/>
                  </a:lnTo>
                  <a:lnTo>
                    <a:pt x="108" y="354"/>
                  </a:lnTo>
                  <a:lnTo>
                    <a:pt x="102" y="346"/>
                  </a:lnTo>
                  <a:lnTo>
                    <a:pt x="100" y="338"/>
                  </a:lnTo>
                  <a:lnTo>
                    <a:pt x="102" y="334"/>
                  </a:lnTo>
                  <a:lnTo>
                    <a:pt x="110" y="338"/>
                  </a:lnTo>
                  <a:lnTo>
                    <a:pt x="108" y="330"/>
                  </a:lnTo>
                  <a:lnTo>
                    <a:pt x="116" y="318"/>
                  </a:lnTo>
                  <a:lnTo>
                    <a:pt x="116" y="308"/>
                  </a:lnTo>
                  <a:lnTo>
                    <a:pt x="122" y="296"/>
                  </a:lnTo>
                  <a:lnTo>
                    <a:pt x="108" y="286"/>
                  </a:lnTo>
                  <a:lnTo>
                    <a:pt x="100" y="282"/>
                  </a:lnTo>
                  <a:lnTo>
                    <a:pt x="92" y="270"/>
                  </a:lnTo>
                  <a:lnTo>
                    <a:pt x="88" y="252"/>
                  </a:lnTo>
                  <a:lnTo>
                    <a:pt x="82" y="240"/>
                  </a:lnTo>
                  <a:lnTo>
                    <a:pt x="96" y="226"/>
                  </a:lnTo>
                  <a:lnTo>
                    <a:pt x="90" y="218"/>
                  </a:lnTo>
                  <a:lnTo>
                    <a:pt x="88" y="212"/>
                  </a:lnTo>
                  <a:lnTo>
                    <a:pt x="92" y="208"/>
                  </a:lnTo>
                  <a:lnTo>
                    <a:pt x="98" y="206"/>
                  </a:lnTo>
                  <a:lnTo>
                    <a:pt x="108" y="212"/>
                  </a:lnTo>
                  <a:lnTo>
                    <a:pt x="102" y="204"/>
                  </a:lnTo>
                  <a:lnTo>
                    <a:pt x="94" y="202"/>
                  </a:lnTo>
                  <a:lnTo>
                    <a:pt x="86" y="196"/>
                  </a:lnTo>
                  <a:lnTo>
                    <a:pt x="80" y="192"/>
                  </a:lnTo>
                  <a:lnTo>
                    <a:pt x="84" y="188"/>
                  </a:lnTo>
                  <a:lnTo>
                    <a:pt x="92" y="182"/>
                  </a:lnTo>
                  <a:lnTo>
                    <a:pt x="86" y="180"/>
                  </a:lnTo>
                  <a:lnTo>
                    <a:pt x="80" y="178"/>
                  </a:lnTo>
                  <a:lnTo>
                    <a:pt x="72" y="172"/>
                  </a:lnTo>
                  <a:lnTo>
                    <a:pt x="76" y="166"/>
                  </a:lnTo>
                  <a:lnTo>
                    <a:pt x="66" y="162"/>
                  </a:lnTo>
                  <a:lnTo>
                    <a:pt x="64" y="160"/>
                  </a:lnTo>
                  <a:lnTo>
                    <a:pt x="58" y="160"/>
                  </a:lnTo>
                  <a:lnTo>
                    <a:pt x="60" y="156"/>
                  </a:lnTo>
                  <a:lnTo>
                    <a:pt x="62" y="148"/>
                  </a:lnTo>
                  <a:lnTo>
                    <a:pt x="40" y="128"/>
                  </a:lnTo>
                  <a:lnTo>
                    <a:pt x="32" y="126"/>
                  </a:lnTo>
                  <a:lnTo>
                    <a:pt x="20" y="112"/>
                  </a:lnTo>
                  <a:lnTo>
                    <a:pt x="12" y="112"/>
                  </a:lnTo>
                  <a:lnTo>
                    <a:pt x="6" y="116"/>
                  </a:lnTo>
                  <a:lnTo>
                    <a:pt x="6" y="104"/>
                  </a:lnTo>
                  <a:lnTo>
                    <a:pt x="0" y="98"/>
                  </a:lnTo>
                  <a:lnTo>
                    <a:pt x="2" y="92"/>
                  </a:lnTo>
                  <a:lnTo>
                    <a:pt x="8" y="96"/>
                  </a:lnTo>
                  <a:lnTo>
                    <a:pt x="18" y="92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10" y="76"/>
                  </a:lnTo>
                  <a:lnTo>
                    <a:pt x="16" y="76"/>
                  </a:lnTo>
                  <a:lnTo>
                    <a:pt x="24" y="76"/>
                  </a:lnTo>
                  <a:lnTo>
                    <a:pt x="16" y="72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2" y="60"/>
                  </a:lnTo>
                  <a:lnTo>
                    <a:pt x="8" y="54"/>
                  </a:lnTo>
                  <a:lnTo>
                    <a:pt x="22" y="58"/>
                  </a:lnTo>
                  <a:lnTo>
                    <a:pt x="46" y="58"/>
                  </a:lnTo>
                  <a:lnTo>
                    <a:pt x="54" y="68"/>
                  </a:lnTo>
                  <a:lnTo>
                    <a:pt x="58" y="64"/>
                  </a:lnTo>
                  <a:lnTo>
                    <a:pt x="66" y="70"/>
                  </a:lnTo>
                  <a:lnTo>
                    <a:pt x="70" y="62"/>
                  </a:lnTo>
                  <a:lnTo>
                    <a:pt x="78" y="58"/>
                  </a:lnTo>
                  <a:lnTo>
                    <a:pt x="88" y="64"/>
                  </a:lnTo>
                  <a:lnTo>
                    <a:pt x="94" y="76"/>
                  </a:lnTo>
                  <a:lnTo>
                    <a:pt x="96" y="90"/>
                  </a:lnTo>
                  <a:lnTo>
                    <a:pt x="104" y="100"/>
                  </a:lnTo>
                  <a:lnTo>
                    <a:pt x="114" y="100"/>
                  </a:lnTo>
                  <a:lnTo>
                    <a:pt x="122" y="96"/>
                  </a:lnTo>
                  <a:lnTo>
                    <a:pt x="126" y="102"/>
                  </a:lnTo>
                  <a:lnTo>
                    <a:pt x="134" y="108"/>
                  </a:lnTo>
                  <a:lnTo>
                    <a:pt x="140" y="112"/>
                  </a:lnTo>
                  <a:lnTo>
                    <a:pt x="142" y="106"/>
                  </a:lnTo>
                  <a:lnTo>
                    <a:pt x="146" y="104"/>
                  </a:lnTo>
                  <a:lnTo>
                    <a:pt x="156" y="106"/>
                  </a:lnTo>
                  <a:lnTo>
                    <a:pt x="160" y="112"/>
                  </a:lnTo>
                  <a:lnTo>
                    <a:pt x="168" y="114"/>
                  </a:lnTo>
                  <a:lnTo>
                    <a:pt x="168" y="108"/>
                  </a:lnTo>
                  <a:lnTo>
                    <a:pt x="166" y="100"/>
                  </a:lnTo>
                  <a:lnTo>
                    <a:pt x="168" y="86"/>
                  </a:lnTo>
                  <a:lnTo>
                    <a:pt x="172" y="78"/>
                  </a:lnTo>
                  <a:lnTo>
                    <a:pt x="176" y="72"/>
                  </a:lnTo>
                  <a:lnTo>
                    <a:pt x="172" y="64"/>
                  </a:lnTo>
                  <a:lnTo>
                    <a:pt x="168" y="56"/>
                  </a:lnTo>
                  <a:lnTo>
                    <a:pt x="170" y="44"/>
                  </a:lnTo>
                  <a:lnTo>
                    <a:pt x="172" y="34"/>
                  </a:lnTo>
                  <a:lnTo>
                    <a:pt x="176" y="26"/>
                  </a:lnTo>
                  <a:lnTo>
                    <a:pt x="188" y="32"/>
                  </a:lnTo>
                  <a:lnTo>
                    <a:pt x="200" y="38"/>
                  </a:lnTo>
                  <a:lnTo>
                    <a:pt x="206" y="44"/>
                  </a:lnTo>
                  <a:lnTo>
                    <a:pt x="204" y="56"/>
                  </a:lnTo>
                  <a:lnTo>
                    <a:pt x="202" y="62"/>
                  </a:lnTo>
                  <a:lnTo>
                    <a:pt x="202" y="70"/>
                  </a:lnTo>
                  <a:lnTo>
                    <a:pt x="220" y="80"/>
                  </a:lnTo>
                  <a:lnTo>
                    <a:pt x="242" y="88"/>
                  </a:lnTo>
                  <a:lnTo>
                    <a:pt x="258" y="92"/>
                  </a:lnTo>
                  <a:lnTo>
                    <a:pt x="272" y="88"/>
                  </a:lnTo>
                  <a:lnTo>
                    <a:pt x="274" y="84"/>
                  </a:lnTo>
                  <a:lnTo>
                    <a:pt x="268" y="80"/>
                  </a:lnTo>
                  <a:lnTo>
                    <a:pt x="272" y="70"/>
                  </a:lnTo>
                  <a:lnTo>
                    <a:pt x="280" y="68"/>
                  </a:lnTo>
                  <a:lnTo>
                    <a:pt x="300" y="64"/>
                  </a:lnTo>
                  <a:lnTo>
                    <a:pt x="318" y="58"/>
                  </a:lnTo>
                  <a:lnTo>
                    <a:pt x="334" y="58"/>
                  </a:lnTo>
                  <a:lnTo>
                    <a:pt x="352" y="54"/>
                  </a:lnTo>
                  <a:lnTo>
                    <a:pt x="360" y="42"/>
                  </a:lnTo>
                  <a:lnTo>
                    <a:pt x="362" y="28"/>
                  </a:lnTo>
                  <a:lnTo>
                    <a:pt x="366" y="10"/>
                  </a:lnTo>
                  <a:lnTo>
                    <a:pt x="368" y="0"/>
                  </a:lnTo>
                  <a:lnTo>
                    <a:pt x="39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0" y="16"/>
                  </a:lnTo>
                  <a:lnTo>
                    <a:pt x="422" y="32"/>
                  </a:lnTo>
                  <a:lnTo>
                    <a:pt x="430" y="32"/>
                  </a:lnTo>
                  <a:lnTo>
                    <a:pt x="442" y="38"/>
                  </a:lnTo>
                  <a:lnTo>
                    <a:pt x="456" y="60"/>
                  </a:lnTo>
                  <a:lnTo>
                    <a:pt x="456" y="80"/>
                  </a:lnTo>
                  <a:lnTo>
                    <a:pt x="462" y="82"/>
                  </a:lnTo>
                  <a:lnTo>
                    <a:pt x="476" y="86"/>
                  </a:lnTo>
                  <a:lnTo>
                    <a:pt x="472" y="96"/>
                  </a:lnTo>
                  <a:lnTo>
                    <a:pt x="472" y="108"/>
                  </a:lnTo>
                  <a:lnTo>
                    <a:pt x="482" y="114"/>
                  </a:lnTo>
                  <a:lnTo>
                    <a:pt x="492" y="116"/>
                  </a:lnTo>
                  <a:lnTo>
                    <a:pt x="504" y="110"/>
                  </a:lnTo>
                  <a:lnTo>
                    <a:pt x="502" y="118"/>
                  </a:lnTo>
                  <a:lnTo>
                    <a:pt x="502" y="132"/>
                  </a:lnTo>
                  <a:lnTo>
                    <a:pt x="506" y="144"/>
                  </a:lnTo>
                  <a:lnTo>
                    <a:pt x="520" y="164"/>
                  </a:lnTo>
                  <a:lnTo>
                    <a:pt x="538" y="164"/>
                  </a:lnTo>
                  <a:lnTo>
                    <a:pt x="550" y="172"/>
                  </a:lnTo>
                  <a:lnTo>
                    <a:pt x="558" y="174"/>
                  </a:lnTo>
                  <a:lnTo>
                    <a:pt x="566" y="180"/>
                  </a:lnTo>
                  <a:lnTo>
                    <a:pt x="584" y="210"/>
                  </a:lnTo>
                  <a:lnTo>
                    <a:pt x="604" y="220"/>
                  </a:lnTo>
                  <a:lnTo>
                    <a:pt x="624" y="222"/>
                  </a:lnTo>
                  <a:lnTo>
                    <a:pt x="652" y="248"/>
                  </a:lnTo>
                  <a:lnTo>
                    <a:pt x="636" y="256"/>
                  </a:lnTo>
                  <a:lnTo>
                    <a:pt x="626" y="260"/>
                  </a:lnTo>
                  <a:lnTo>
                    <a:pt x="602" y="308"/>
                  </a:lnTo>
                  <a:lnTo>
                    <a:pt x="596" y="338"/>
                  </a:lnTo>
                  <a:lnTo>
                    <a:pt x="584" y="340"/>
                  </a:lnTo>
                  <a:lnTo>
                    <a:pt x="558" y="344"/>
                  </a:lnTo>
                  <a:lnTo>
                    <a:pt x="556" y="352"/>
                  </a:lnTo>
                  <a:lnTo>
                    <a:pt x="564" y="358"/>
                  </a:lnTo>
                  <a:lnTo>
                    <a:pt x="544" y="368"/>
                  </a:lnTo>
                  <a:lnTo>
                    <a:pt x="528" y="376"/>
                  </a:lnTo>
                  <a:lnTo>
                    <a:pt x="524" y="380"/>
                  </a:lnTo>
                  <a:lnTo>
                    <a:pt x="518" y="388"/>
                  </a:lnTo>
                  <a:lnTo>
                    <a:pt x="500" y="404"/>
                  </a:lnTo>
                  <a:lnTo>
                    <a:pt x="500" y="418"/>
                  </a:lnTo>
                  <a:lnTo>
                    <a:pt x="488" y="428"/>
                  </a:lnTo>
                  <a:lnTo>
                    <a:pt x="492" y="432"/>
                  </a:lnTo>
                  <a:lnTo>
                    <a:pt x="498" y="428"/>
                  </a:lnTo>
                  <a:lnTo>
                    <a:pt x="500" y="422"/>
                  </a:lnTo>
                  <a:lnTo>
                    <a:pt x="508" y="418"/>
                  </a:lnTo>
                  <a:lnTo>
                    <a:pt x="518" y="418"/>
                  </a:lnTo>
                  <a:lnTo>
                    <a:pt x="532" y="422"/>
                  </a:lnTo>
                  <a:lnTo>
                    <a:pt x="528" y="434"/>
                  </a:lnTo>
                  <a:lnTo>
                    <a:pt x="528" y="448"/>
                  </a:lnTo>
                  <a:lnTo>
                    <a:pt x="538" y="464"/>
                  </a:lnTo>
                  <a:lnTo>
                    <a:pt x="524" y="474"/>
                  </a:lnTo>
                  <a:lnTo>
                    <a:pt x="528" y="488"/>
                  </a:lnTo>
                  <a:lnTo>
                    <a:pt x="536" y="506"/>
                  </a:lnTo>
                  <a:lnTo>
                    <a:pt x="530" y="518"/>
                  </a:lnTo>
                  <a:lnTo>
                    <a:pt x="502" y="524"/>
                  </a:lnTo>
                  <a:lnTo>
                    <a:pt x="506" y="534"/>
                  </a:lnTo>
                  <a:lnTo>
                    <a:pt x="520" y="552"/>
                  </a:lnTo>
                  <a:lnTo>
                    <a:pt x="502" y="572"/>
                  </a:lnTo>
                  <a:lnTo>
                    <a:pt x="506" y="584"/>
                  </a:lnTo>
                  <a:lnTo>
                    <a:pt x="514" y="598"/>
                  </a:lnTo>
                  <a:lnTo>
                    <a:pt x="530" y="604"/>
                  </a:lnTo>
                  <a:lnTo>
                    <a:pt x="542" y="612"/>
                  </a:lnTo>
                  <a:lnTo>
                    <a:pt x="534" y="628"/>
                  </a:lnTo>
                  <a:lnTo>
                    <a:pt x="528" y="640"/>
                  </a:lnTo>
                  <a:lnTo>
                    <a:pt x="518" y="642"/>
                  </a:lnTo>
                  <a:lnTo>
                    <a:pt x="502" y="636"/>
                  </a:lnTo>
                  <a:lnTo>
                    <a:pt x="494" y="640"/>
                  </a:lnTo>
                  <a:lnTo>
                    <a:pt x="492" y="6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>
                <a:solidFill>
                  <a:srgbClr val="297A38"/>
                </a:solidFill>
              </a:endParaRPr>
            </a:p>
          </p:txBody>
        </p:sp>
        <p:sp>
          <p:nvSpPr>
            <p:cNvPr id="87" name="Corsica">
              <a:extLst>
                <a:ext uri="{FF2B5EF4-FFF2-40B4-BE49-F238E27FC236}">
                  <a16:creationId xmlns:a16="http://schemas.microsoft.com/office/drawing/2014/main" id="{7D20E0C4-5472-88AD-5404-897A9177D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8003" y="5447231"/>
              <a:ext cx="103293" cy="184778"/>
            </a:xfrm>
            <a:custGeom>
              <a:avLst/>
              <a:gdLst/>
              <a:ahLst/>
              <a:cxnLst>
                <a:cxn ang="0">
                  <a:pos x="18" y="22"/>
                </a:cxn>
                <a:cxn ang="0">
                  <a:pos x="46" y="20"/>
                </a:cxn>
                <a:cxn ang="0">
                  <a:pos x="54" y="10"/>
                </a:cxn>
                <a:cxn ang="0">
                  <a:pos x="62" y="0"/>
                </a:cxn>
                <a:cxn ang="0">
                  <a:pos x="62" y="14"/>
                </a:cxn>
                <a:cxn ang="0">
                  <a:pos x="60" y="30"/>
                </a:cxn>
                <a:cxn ang="0">
                  <a:pos x="58" y="52"/>
                </a:cxn>
                <a:cxn ang="0">
                  <a:pos x="50" y="78"/>
                </a:cxn>
                <a:cxn ang="0">
                  <a:pos x="42" y="92"/>
                </a:cxn>
                <a:cxn ang="0">
                  <a:pos x="26" y="122"/>
                </a:cxn>
                <a:cxn ang="0">
                  <a:pos x="14" y="112"/>
                </a:cxn>
                <a:cxn ang="0">
                  <a:pos x="2" y="104"/>
                </a:cxn>
                <a:cxn ang="0">
                  <a:pos x="12" y="94"/>
                </a:cxn>
                <a:cxn ang="0">
                  <a:pos x="4" y="88"/>
                </a:cxn>
                <a:cxn ang="0">
                  <a:pos x="0" y="84"/>
                </a:cxn>
                <a:cxn ang="0">
                  <a:pos x="2" y="72"/>
                </a:cxn>
                <a:cxn ang="0">
                  <a:pos x="8" y="60"/>
                </a:cxn>
                <a:cxn ang="0">
                  <a:pos x="4" y="54"/>
                </a:cxn>
                <a:cxn ang="0">
                  <a:pos x="6" y="46"/>
                </a:cxn>
                <a:cxn ang="0">
                  <a:pos x="10" y="44"/>
                </a:cxn>
                <a:cxn ang="0">
                  <a:pos x="4" y="36"/>
                </a:cxn>
                <a:cxn ang="0">
                  <a:pos x="8" y="28"/>
                </a:cxn>
                <a:cxn ang="0">
                  <a:pos x="18" y="22"/>
                </a:cxn>
              </a:cxnLst>
              <a:rect l="0" t="0" r="r" b="b"/>
              <a:pathLst>
                <a:path w="62" h="122">
                  <a:moveTo>
                    <a:pt x="18" y="22"/>
                  </a:moveTo>
                  <a:lnTo>
                    <a:pt x="46" y="20"/>
                  </a:lnTo>
                  <a:lnTo>
                    <a:pt x="54" y="10"/>
                  </a:lnTo>
                  <a:lnTo>
                    <a:pt x="62" y="0"/>
                  </a:lnTo>
                  <a:lnTo>
                    <a:pt x="62" y="14"/>
                  </a:lnTo>
                  <a:lnTo>
                    <a:pt x="60" y="30"/>
                  </a:lnTo>
                  <a:lnTo>
                    <a:pt x="58" y="52"/>
                  </a:lnTo>
                  <a:lnTo>
                    <a:pt x="50" y="78"/>
                  </a:lnTo>
                  <a:lnTo>
                    <a:pt x="42" y="92"/>
                  </a:lnTo>
                  <a:lnTo>
                    <a:pt x="26" y="122"/>
                  </a:lnTo>
                  <a:lnTo>
                    <a:pt x="14" y="112"/>
                  </a:lnTo>
                  <a:lnTo>
                    <a:pt x="2" y="104"/>
                  </a:lnTo>
                  <a:lnTo>
                    <a:pt x="12" y="94"/>
                  </a:lnTo>
                  <a:lnTo>
                    <a:pt x="4" y="88"/>
                  </a:lnTo>
                  <a:lnTo>
                    <a:pt x="0" y="84"/>
                  </a:lnTo>
                  <a:lnTo>
                    <a:pt x="2" y="72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6" y="46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8" y="28"/>
                  </a:lnTo>
                  <a:lnTo>
                    <a:pt x="18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88" name="Moldova">
              <a:extLst>
                <a:ext uri="{FF2B5EF4-FFF2-40B4-BE49-F238E27FC236}">
                  <a16:creationId xmlns:a16="http://schemas.microsoft.com/office/drawing/2014/main" id="{826FCD20-FF0E-90A2-A93B-884B78F39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4813" y="4929246"/>
              <a:ext cx="326541" cy="36046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2"/>
                </a:cxn>
                <a:cxn ang="0">
                  <a:pos x="26" y="10"/>
                </a:cxn>
                <a:cxn ang="0">
                  <a:pos x="50" y="0"/>
                </a:cxn>
                <a:cxn ang="0">
                  <a:pos x="60" y="6"/>
                </a:cxn>
                <a:cxn ang="0">
                  <a:pos x="70" y="12"/>
                </a:cxn>
                <a:cxn ang="0">
                  <a:pos x="80" y="18"/>
                </a:cxn>
                <a:cxn ang="0">
                  <a:pos x="94" y="26"/>
                </a:cxn>
                <a:cxn ang="0">
                  <a:pos x="100" y="22"/>
                </a:cxn>
                <a:cxn ang="0">
                  <a:pos x="108" y="22"/>
                </a:cxn>
                <a:cxn ang="0">
                  <a:pos x="120" y="34"/>
                </a:cxn>
                <a:cxn ang="0">
                  <a:pos x="136" y="36"/>
                </a:cxn>
                <a:cxn ang="0">
                  <a:pos x="142" y="58"/>
                </a:cxn>
                <a:cxn ang="0">
                  <a:pos x="136" y="76"/>
                </a:cxn>
                <a:cxn ang="0">
                  <a:pos x="158" y="86"/>
                </a:cxn>
                <a:cxn ang="0">
                  <a:pos x="168" y="114"/>
                </a:cxn>
                <a:cxn ang="0">
                  <a:pos x="178" y="124"/>
                </a:cxn>
                <a:cxn ang="0">
                  <a:pos x="180" y="134"/>
                </a:cxn>
                <a:cxn ang="0">
                  <a:pos x="180" y="148"/>
                </a:cxn>
                <a:cxn ang="0">
                  <a:pos x="190" y="152"/>
                </a:cxn>
                <a:cxn ang="0">
                  <a:pos x="196" y="160"/>
                </a:cxn>
                <a:cxn ang="0">
                  <a:pos x="188" y="158"/>
                </a:cxn>
                <a:cxn ang="0">
                  <a:pos x="180" y="156"/>
                </a:cxn>
                <a:cxn ang="0">
                  <a:pos x="170" y="164"/>
                </a:cxn>
                <a:cxn ang="0">
                  <a:pos x="156" y="156"/>
                </a:cxn>
                <a:cxn ang="0">
                  <a:pos x="150" y="164"/>
                </a:cxn>
                <a:cxn ang="0">
                  <a:pos x="142" y="152"/>
                </a:cxn>
                <a:cxn ang="0">
                  <a:pos x="128" y="158"/>
                </a:cxn>
                <a:cxn ang="0">
                  <a:pos x="132" y="170"/>
                </a:cxn>
                <a:cxn ang="0">
                  <a:pos x="138" y="184"/>
                </a:cxn>
                <a:cxn ang="0">
                  <a:pos x="130" y="202"/>
                </a:cxn>
                <a:cxn ang="0">
                  <a:pos x="120" y="212"/>
                </a:cxn>
                <a:cxn ang="0">
                  <a:pos x="108" y="220"/>
                </a:cxn>
                <a:cxn ang="0">
                  <a:pos x="112" y="232"/>
                </a:cxn>
                <a:cxn ang="0">
                  <a:pos x="90" y="238"/>
                </a:cxn>
                <a:cxn ang="0">
                  <a:pos x="86" y="206"/>
                </a:cxn>
                <a:cxn ang="0">
                  <a:pos x="82" y="192"/>
                </a:cxn>
                <a:cxn ang="0">
                  <a:pos x="86" y="178"/>
                </a:cxn>
                <a:cxn ang="0">
                  <a:pos x="86" y="160"/>
                </a:cxn>
                <a:cxn ang="0">
                  <a:pos x="92" y="146"/>
                </a:cxn>
                <a:cxn ang="0">
                  <a:pos x="78" y="120"/>
                </a:cxn>
                <a:cxn ang="0">
                  <a:pos x="64" y="102"/>
                </a:cxn>
                <a:cxn ang="0">
                  <a:pos x="46" y="82"/>
                </a:cxn>
                <a:cxn ang="0">
                  <a:pos x="28" y="50"/>
                </a:cxn>
                <a:cxn ang="0">
                  <a:pos x="18" y="30"/>
                </a:cxn>
                <a:cxn ang="0">
                  <a:pos x="0" y="22"/>
                </a:cxn>
              </a:cxnLst>
              <a:rect l="0" t="0" r="r" b="b"/>
              <a:pathLst>
                <a:path w="196" h="238">
                  <a:moveTo>
                    <a:pt x="0" y="22"/>
                  </a:moveTo>
                  <a:lnTo>
                    <a:pt x="0" y="12"/>
                  </a:lnTo>
                  <a:lnTo>
                    <a:pt x="26" y="10"/>
                  </a:lnTo>
                  <a:lnTo>
                    <a:pt x="50" y="0"/>
                  </a:lnTo>
                  <a:lnTo>
                    <a:pt x="60" y="6"/>
                  </a:lnTo>
                  <a:lnTo>
                    <a:pt x="70" y="12"/>
                  </a:lnTo>
                  <a:lnTo>
                    <a:pt x="80" y="18"/>
                  </a:lnTo>
                  <a:lnTo>
                    <a:pt x="94" y="26"/>
                  </a:lnTo>
                  <a:lnTo>
                    <a:pt x="100" y="22"/>
                  </a:lnTo>
                  <a:lnTo>
                    <a:pt x="108" y="22"/>
                  </a:lnTo>
                  <a:lnTo>
                    <a:pt x="120" y="34"/>
                  </a:lnTo>
                  <a:lnTo>
                    <a:pt x="136" y="36"/>
                  </a:lnTo>
                  <a:lnTo>
                    <a:pt x="142" y="58"/>
                  </a:lnTo>
                  <a:lnTo>
                    <a:pt x="136" y="76"/>
                  </a:lnTo>
                  <a:lnTo>
                    <a:pt x="158" y="86"/>
                  </a:lnTo>
                  <a:lnTo>
                    <a:pt x="168" y="114"/>
                  </a:lnTo>
                  <a:lnTo>
                    <a:pt x="178" y="124"/>
                  </a:lnTo>
                  <a:lnTo>
                    <a:pt x="180" y="134"/>
                  </a:lnTo>
                  <a:lnTo>
                    <a:pt x="180" y="148"/>
                  </a:lnTo>
                  <a:lnTo>
                    <a:pt x="190" y="152"/>
                  </a:lnTo>
                  <a:lnTo>
                    <a:pt x="196" y="160"/>
                  </a:lnTo>
                  <a:lnTo>
                    <a:pt x="188" y="158"/>
                  </a:lnTo>
                  <a:lnTo>
                    <a:pt x="180" y="156"/>
                  </a:lnTo>
                  <a:lnTo>
                    <a:pt x="170" y="164"/>
                  </a:lnTo>
                  <a:lnTo>
                    <a:pt x="156" y="156"/>
                  </a:lnTo>
                  <a:lnTo>
                    <a:pt x="150" y="164"/>
                  </a:lnTo>
                  <a:lnTo>
                    <a:pt x="142" y="152"/>
                  </a:lnTo>
                  <a:lnTo>
                    <a:pt x="128" y="158"/>
                  </a:lnTo>
                  <a:lnTo>
                    <a:pt x="132" y="170"/>
                  </a:lnTo>
                  <a:lnTo>
                    <a:pt x="138" y="184"/>
                  </a:lnTo>
                  <a:lnTo>
                    <a:pt x="130" y="202"/>
                  </a:lnTo>
                  <a:lnTo>
                    <a:pt x="120" y="212"/>
                  </a:lnTo>
                  <a:lnTo>
                    <a:pt x="108" y="220"/>
                  </a:lnTo>
                  <a:lnTo>
                    <a:pt x="112" y="232"/>
                  </a:lnTo>
                  <a:lnTo>
                    <a:pt x="90" y="238"/>
                  </a:lnTo>
                  <a:lnTo>
                    <a:pt x="86" y="206"/>
                  </a:lnTo>
                  <a:lnTo>
                    <a:pt x="82" y="192"/>
                  </a:lnTo>
                  <a:lnTo>
                    <a:pt x="86" y="178"/>
                  </a:lnTo>
                  <a:lnTo>
                    <a:pt x="86" y="160"/>
                  </a:lnTo>
                  <a:lnTo>
                    <a:pt x="92" y="146"/>
                  </a:lnTo>
                  <a:lnTo>
                    <a:pt x="78" y="120"/>
                  </a:lnTo>
                  <a:lnTo>
                    <a:pt x="64" y="102"/>
                  </a:lnTo>
                  <a:lnTo>
                    <a:pt x="46" y="82"/>
                  </a:lnTo>
                  <a:lnTo>
                    <a:pt x="28" y="50"/>
                  </a:lnTo>
                  <a:lnTo>
                    <a:pt x="18" y="3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89" name="Romania">
              <a:extLst>
                <a:ext uri="{FF2B5EF4-FFF2-40B4-BE49-F238E27FC236}">
                  <a16:creationId xmlns:a16="http://schemas.microsoft.com/office/drawing/2014/main" id="{59C6A761-B6D9-D8EB-0075-173188AC9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904" y="4962568"/>
              <a:ext cx="872999" cy="551304"/>
            </a:xfrm>
            <a:custGeom>
              <a:avLst/>
              <a:gdLst/>
              <a:ahLst/>
              <a:cxnLst>
                <a:cxn ang="0">
                  <a:pos x="158" y="8"/>
                </a:cxn>
                <a:cxn ang="0">
                  <a:pos x="190" y="26"/>
                </a:cxn>
                <a:cxn ang="0">
                  <a:pos x="254" y="42"/>
                </a:cxn>
                <a:cxn ang="0">
                  <a:pos x="302" y="24"/>
                </a:cxn>
                <a:cxn ang="0">
                  <a:pos x="336" y="4"/>
                </a:cxn>
                <a:cxn ang="0">
                  <a:pos x="366" y="8"/>
                </a:cxn>
                <a:cxn ang="0">
                  <a:pos x="394" y="60"/>
                </a:cxn>
                <a:cxn ang="0">
                  <a:pos x="426" y="98"/>
                </a:cxn>
                <a:cxn ang="0">
                  <a:pos x="434" y="138"/>
                </a:cxn>
                <a:cxn ang="0">
                  <a:pos x="430" y="170"/>
                </a:cxn>
                <a:cxn ang="0">
                  <a:pos x="438" y="216"/>
                </a:cxn>
                <a:cxn ang="0">
                  <a:pos x="470" y="234"/>
                </a:cxn>
                <a:cxn ang="0">
                  <a:pos x="514" y="228"/>
                </a:cxn>
                <a:cxn ang="0">
                  <a:pos x="518" y="264"/>
                </a:cxn>
                <a:cxn ang="0">
                  <a:pos x="492" y="266"/>
                </a:cxn>
                <a:cxn ang="0">
                  <a:pos x="480" y="256"/>
                </a:cxn>
                <a:cxn ang="0">
                  <a:pos x="490" y="276"/>
                </a:cxn>
                <a:cxn ang="0">
                  <a:pos x="478" y="284"/>
                </a:cxn>
                <a:cxn ang="0">
                  <a:pos x="480" y="296"/>
                </a:cxn>
                <a:cxn ang="0">
                  <a:pos x="468" y="352"/>
                </a:cxn>
                <a:cxn ang="0">
                  <a:pos x="380" y="328"/>
                </a:cxn>
                <a:cxn ang="0">
                  <a:pos x="326" y="340"/>
                </a:cxn>
                <a:cxn ang="0">
                  <a:pos x="298" y="364"/>
                </a:cxn>
                <a:cxn ang="0">
                  <a:pos x="200" y="360"/>
                </a:cxn>
                <a:cxn ang="0">
                  <a:pos x="136" y="346"/>
                </a:cxn>
                <a:cxn ang="0">
                  <a:pos x="124" y="318"/>
                </a:cxn>
                <a:cxn ang="0">
                  <a:pos x="122" y="292"/>
                </a:cxn>
                <a:cxn ang="0">
                  <a:pos x="120" y="286"/>
                </a:cxn>
                <a:cxn ang="0">
                  <a:pos x="96" y="296"/>
                </a:cxn>
                <a:cxn ang="0">
                  <a:pos x="54" y="272"/>
                </a:cxn>
                <a:cxn ang="0">
                  <a:pos x="50" y="256"/>
                </a:cxn>
                <a:cxn ang="0">
                  <a:pos x="20" y="216"/>
                </a:cxn>
                <a:cxn ang="0">
                  <a:pos x="0" y="168"/>
                </a:cxn>
                <a:cxn ang="0">
                  <a:pos x="46" y="150"/>
                </a:cxn>
                <a:cxn ang="0">
                  <a:pos x="100" y="50"/>
                </a:cxn>
                <a:cxn ang="0">
                  <a:pos x="146" y="26"/>
                </a:cxn>
              </a:cxnLst>
              <a:rect l="0" t="0" r="r" b="b"/>
              <a:pathLst>
                <a:path w="524" h="364">
                  <a:moveTo>
                    <a:pt x="146" y="26"/>
                  </a:moveTo>
                  <a:lnTo>
                    <a:pt x="158" y="8"/>
                  </a:lnTo>
                  <a:lnTo>
                    <a:pt x="164" y="8"/>
                  </a:lnTo>
                  <a:lnTo>
                    <a:pt x="190" y="26"/>
                  </a:lnTo>
                  <a:lnTo>
                    <a:pt x="240" y="26"/>
                  </a:lnTo>
                  <a:lnTo>
                    <a:pt x="254" y="42"/>
                  </a:lnTo>
                  <a:lnTo>
                    <a:pt x="276" y="26"/>
                  </a:lnTo>
                  <a:lnTo>
                    <a:pt x="302" y="24"/>
                  </a:lnTo>
                  <a:lnTo>
                    <a:pt x="324" y="12"/>
                  </a:lnTo>
                  <a:lnTo>
                    <a:pt x="336" y="4"/>
                  </a:lnTo>
                  <a:lnTo>
                    <a:pt x="348" y="0"/>
                  </a:lnTo>
                  <a:lnTo>
                    <a:pt x="366" y="8"/>
                  </a:lnTo>
                  <a:lnTo>
                    <a:pt x="376" y="28"/>
                  </a:lnTo>
                  <a:lnTo>
                    <a:pt x="394" y="60"/>
                  </a:lnTo>
                  <a:lnTo>
                    <a:pt x="414" y="80"/>
                  </a:lnTo>
                  <a:lnTo>
                    <a:pt x="426" y="98"/>
                  </a:lnTo>
                  <a:lnTo>
                    <a:pt x="440" y="124"/>
                  </a:lnTo>
                  <a:lnTo>
                    <a:pt x="434" y="138"/>
                  </a:lnTo>
                  <a:lnTo>
                    <a:pt x="434" y="156"/>
                  </a:lnTo>
                  <a:lnTo>
                    <a:pt x="430" y="170"/>
                  </a:lnTo>
                  <a:lnTo>
                    <a:pt x="434" y="184"/>
                  </a:lnTo>
                  <a:lnTo>
                    <a:pt x="438" y="216"/>
                  </a:lnTo>
                  <a:lnTo>
                    <a:pt x="444" y="222"/>
                  </a:lnTo>
                  <a:lnTo>
                    <a:pt x="470" y="234"/>
                  </a:lnTo>
                  <a:lnTo>
                    <a:pt x="510" y="218"/>
                  </a:lnTo>
                  <a:lnTo>
                    <a:pt x="514" y="228"/>
                  </a:lnTo>
                  <a:lnTo>
                    <a:pt x="524" y="234"/>
                  </a:lnTo>
                  <a:lnTo>
                    <a:pt x="518" y="264"/>
                  </a:lnTo>
                  <a:lnTo>
                    <a:pt x="498" y="274"/>
                  </a:lnTo>
                  <a:lnTo>
                    <a:pt x="492" y="266"/>
                  </a:lnTo>
                  <a:lnTo>
                    <a:pt x="488" y="254"/>
                  </a:lnTo>
                  <a:lnTo>
                    <a:pt x="480" y="256"/>
                  </a:lnTo>
                  <a:lnTo>
                    <a:pt x="488" y="274"/>
                  </a:lnTo>
                  <a:lnTo>
                    <a:pt x="490" y="276"/>
                  </a:lnTo>
                  <a:lnTo>
                    <a:pt x="480" y="282"/>
                  </a:lnTo>
                  <a:lnTo>
                    <a:pt x="478" y="284"/>
                  </a:lnTo>
                  <a:lnTo>
                    <a:pt x="470" y="292"/>
                  </a:lnTo>
                  <a:lnTo>
                    <a:pt x="480" y="296"/>
                  </a:lnTo>
                  <a:lnTo>
                    <a:pt x="468" y="306"/>
                  </a:lnTo>
                  <a:lnTo>
                    <a:pt x="468" y="352"/>
                  </a:lnTo>
                  <a:lnTo>
                    <a:pt x="430" y="348"/>
                  </a:lnTo>
                  <a:lnTo>
                    <a:pt x="380" y="328"/>
                  </a:lnTo>
                  <a:lnTo>
                    <a:pt x="336" y="336"/>
                  </a:lnTo>
                  <a:lnTo>
                    <a:pt x="326" y="340"/>
                  </a:lnTo>
                  <a:lnTo>
                    <a:pt x="314" y="352"/>
                  </a:lnTo>
                  <a:lnTo>
                    <a:pt x="298" y="364"/>
                  </a:lnTo>
                  <a:lnTo>
                    <a:pt x="204" y="364"/>
                  </a:lnTo>
                  <a:lnTo>
                    <a:pt x="200" y="360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46" y="330"/>
                  </a:lnTo>
                  <a:lnTo>
                    <a:pt x="124" y="318"/>
                  </a:lnTo>
                  <a:lnTo>
                    <a:pt x="116" y="302"/>
                  </a:lnTo>
                  <a:lnTo>
                    <a:pt x="122" y="292"/>
                  </a:lnTo>
                  <a:lnTo>
                    <a:pt x="126" y="292"/>
                  </a:lnTo>
                  <a:lnTo>
                    <a:pt x="120" y="286"/>
                  </a:lnTo>
                  <a:lnTo>
                    <a:pt x="112" y="282"/>
                  </a:lnTo>
                  <a:lnTo>
                    <a:pt x="96" y="296"/>
                  </a:lnTo>
                  <a:lnTo>
                    <a:pt x="68" y="280"/>
                  </a:lnTo>
                  <a:lnTo>
                    <a:pt x="54" y="272"/>
                  </a:lnTo>
                  <a:lnTo>
                    <a:pt x="64" y="264"/>
                  </a:lnTo>
                  <a:lnTo>
                    <a:pt x="50" y="256"/>
                  </a:lnTo>
                  <a:lnTo>
                    <a:pt x="62" y="242"/>
                  </a:lnTo>
                  <a:lnTo>
                    <a:pt x="20" y="216"/>
                  </a:lnTo>
                  <a:lnTo>
                    <a:pt x="20" y="192"/>
                  </a:lnTo>
                  <a:lnTo>
                    <a:pt x="0" y="168"/>
                  </a:lnTo>
                  <a:lnTo>
                    <a:pt x="2" y="160"/>
                  </a:lnTo>
                  <a:lnTo>
                    <a:pt x="46" y="150"/>
                  </a:lnTo>
                  <a:lnTo>
                    <a:pt x="88" y="70"/>
                  </a:lnTo>
                  <a:lnTo>
                    <a:pt x="100" y="50"/>
                  </a:lnTo>
                  <a:lnTo>
                    <a:pt x="122" y="38"/>
                  </a:lnTo>
                  <a:lnTo>
                    <a:pt x="14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0" name="Sardinia">
              <a:extLst>
                <a:ext uri="{FF2B5EF4-FFF2-40B4-BE49-F238E27FC236}">
                  <a16:creationId xmlns:a16="http://schemas.microsoft.com/office/drawing/2014/main" id="{B5BD3BCC-9C4B-7DA7-F3C2-77BA7E2C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2884" y="5650183"/>
              <a:ext cx="176599" cy="257477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56" y="14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4" y="6"/>
                </a:cxn>
                <a:cxn ang="0">
                  <a:pos x="98" y="16"/>
                </a:cxn>
                <a:cxn ang="0">
                  <a:pos x="100" y="22"/>
                </a:cxn>
                <a:cxn ang="0">
                  <a:pos x="92" y="30"/>
                </a:cxn>
                <a:cxn ang="0">
                  <a:pos x="98" y="36"/>
                </a:cxn>
                <a:cxn ang="0">
                  <a:pos x="102" y="48"/>
                </a:cxn>
                <a:cxn ang="0">
                  <a:pos x="106" y="58"/>
                </a:cxn>
                <a:cxn ang="0">
                  <a:pos x="96" y="70"/>
                </a:cxn>
                <a:cxn ang="0">
                  <a:pos x="90" y="76"/>
                </a:cxn>
                <a:cxn ang="0">
                  <a:pos x="88" y="94"/>
                </a:cxn>
                <a:cxn ang="0">
                  <a:pos x="84" y="114"/>
                </a:cxn>
                <a:cxn ang="0">
                  <a:pos x="80" y="136"/>
                </a:cxn>
                <a:cxn ang="0">
                  <a:pos x="74" y="150"/>
                </a:cxn>
                <a:cxn ang="0">
                  <a:pos x="68" y="162"/>
                </a:cxn>
                <a:cxn ang="0">
                  <a:pos x="58" y="156"/>
                </a:cxn>
                <a:cxn ang="0">
                  <a:pos x="46" y="148"/>
                </a:cxn>
                <a:cxn ang="0">
                  <a:pos x="38" y="148"/>
                </a:cxn>
                <a:cxn ang="0">
                  <a:pos x="34" y="156"/>
                </a:cxn>
                <a:cxn ang="0">
                  <a:pos x="32" y="170"/>
                </a:cxn>
                <a:cxn ang="0">
                  <a:pos x="20" y="170"/>
                </a:cxn>
                <a:cxn ang="0">
                  <a:pos x="12" y="164"/>
                </a:cxn>
                <a:cxn ang="0">
                  <a:pos x="4" y="156"/>
                </a:cxn>
                <a:cxn ang="0">
                  <a:pos x="4" y="144"/>
                </a:cxn>
                <a:cxn ang="0">
                  <a:pos x="0" y="128"/>
                </a:cxn>
                <a:cxn ang="0">
                  <a:pos x="8" y="108"/>
                </a:cxn>
                <a:cxn ang="0">
                  <a:pos x="20" y="96"/>
                </a:cxn>
                <a:cxn ang="0">
                  <a:pos x="16" y="90"/>
                </a:cxn>
                <a:cxn ang="0">
                  <a:pos x="14" y="84"/>
                </a:cxn>
                <a:cxn ang="0">
                  <a:pos x="18" y="78"/>
                </a:cxn>
                <a:cxn ang="0">
                  <a:pos x="22" y="56"/>
                </a:cxn>
                <a:cxn ang="0">
                  <a:pos x="20" y="40"/>
                </a:cxn>
                <a:cxn ang="0">
                  <a:pos x="14" y="26"/>
                </a:cxn>
                <a:cxn ang="0">
                  <a:pos x="6" y="16"/>
                </a:cxn>
                <a:cxn ang="0">
                  <a:pos x="12" y="10"/>
                </a:cxn>
                <a:cxn ang="0">
                  <a:pos x="16" y="4"/>
                </a:cxn>
              </a:cxnLst>
              <a:rect l="0" t="0" r="r" b="b"/>
              <a:pathLst>
                <a:path w="106" h="170">
                  <a:moveTo>
                    <a:pt x="16" y="4"/>
                  </a:moveTo>
                  <a:lnTo>
                    <a:pt x="24" y="16"/>
                  </a:lnTo>
                  <a:lnTo>
                    <a:pt x="34" y="18"/>
                  </a:lnTo>
                  <a:lnTo>
                    <a:pt x="56" y="14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4" y="6"/>
                  </a:lnTo>
                  <a:lnTo>
                    <a:pt x="98" y="16"/>
                  </a:lnTo>
                  <a:lnTo>
                    <a:pt x="100" y="22"/>
                  </a:lnTo>
                  <a:lnTo>
                    <a:pt x="92" y="30"/>
                  </a:lnTo>
                  <a:lnTo>
                    <a:pt x="98" y="36"/>
                  </a:lnTo>
                  <a:lnTo>
                    <a:pt x="102" y="48"/>
                  </a:lnTo>
                  <a:lnTo>
                    <a:pt x="106" y="58"/>
                  </a:lnTo>
                  <a:lnTo>
                    <a:pt x="96" y="70"/>
                  </a:lnTo>
                  <a:lnTo>
                    <a:pt x="90" y="76"/>
                  </a:lnTo>
                  <a:lnTo>
                    <a:pt x="88" y="94"/>
                  </a:lnTo>
                  <a:lnTo>
                    <a:pt x="84" y="114"/>
                  </a:lnTo>
                  <a:lnTo>
                    <a:pt x="80" y="136"/>
                  </a:lnTo>
                  <a:lnTo>
                    <a:pt x="74" y="150"/>
                  </a:lnTo>
                  <a:lnTo>
                    <a:pt x="68" y="162"/>
                  </a:lnTo>
                  <a:lnTo>
                    <a:pt x="58" y="156"/>
                  </a:lnTo>
                  <a:lnTo>
                    <a:pt x="46" y="148"/>
                  </a:lnTo>
                  <a:lnTo>
                    <a:pt x="38" y="148"/>
                  </a:lnTo>
                  <a:lnTo>
                    <a:pt x="34" y="156"/>
                  </a:lnTo>
                  <a:lnTo>
                    <a:pt x="32" y="170"/>
                  </a:lnTo>
                  <a:lnTo>
                    <a:pt x="20" y="170"/>
                  </a:lnTo>
                  <a:lnTo>
                    <a:pt x="12" y="164"/>
                  </a:lnTo>
                  <a:lnTo>
                    <a:pt x="4" y="156"/>
                  </a:lnTo>
                  <a:lnTo>
                    <a:pt x="4" y="144"/>
                  </a:lnTo>
                  <a:lnTo>
                    <a:pt x="0" y="128"/>
                  </a:lnTo>
                  <a:lnTo>
                    <a:pt x="8" y="108"/>
                  </a:lnTo>
                  <a:lnTo>
                    <a:pt x="20" y="96"/>
                  </a:lnTo>
                  <a:lnTo>
                    <a:pt x="16" y="90"/>
                  </a:lnTo>
                  <a:lnTo>
                    <a:pt x="14" y="84"/>
                  </a:lnTo>
                  <a:lnTo>
                    <a:pt x="18" y="78"/>
                  </a:lnTo>
                  <a:lnTo>
                    <a:pt x="22" y="56"/>
                  </a:lnTo>
                  <a:lnTo>
                    <a:pt x="20" y="40"/>
                  </a:lnTo>
                  <a:lnTo>
                    <a:pt x="14" y="26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1" name="Italy">
              <a:extLst>
                <a:ext uri="{FF2B5EF4-FFF2-40B4-BE49-F238E27FC236}">
                  <a16:creationId xmlns:a16="http://schemas.microsoft.com/office/drawing/2014/main" id="{BFB40780-4D6A-3CF1-A2B1-1FD5093DD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069" y="5008004"/>
              <a:ext cx="1051263" cy="1135929"/>
            </a:xfrm>
            <a:custGeom>
              <a:avLst/>
              <a:gdLst/>
              <a:ahLst/>
              <a:cxnLst>
                <a:cxn ang="0">
                  <a:pos x="24" y="168"/>
                </a:cxn>
                <a:cxn ang="0">
                  <a:pos x="0" y="136"/>
                </a:cxn>
                <a:cxn ang="0">
                  <a:pos x="0" y="88"/>
                </a:cxn>
                <a:cxn ang="0">
                  <a:pos x="26" y="52"/>
                </a:cxn>
                <a:cxn ang="0">
                  <a:pos x="50" y="32"/>
                </a:cxn>
                <a:cxn ang="0">
                  <a:pos x="102" y="24"/>
                </a:cxn>
                <a:cxn ang="0">
                  <a:pos x="120" y="28"/>
                </a:cxn>
                <a:cxn ang="0">
                  <a:pos x="146" y="58"/>
                </a:cxn>
                <a:cxn ang="0">
                  <a:pos x="176" y="16"/>
                </a:cxn>
                <a:cxn ang="0">
                  <a:pos x="202" y="34"/>
                </a:cxn>
                <a:cxn ang="0">
                  <a:pos x="226" y="26"/>
                </a:cxn>
                <a:cxn ang="0">
                  <a:pos x="274" y="6"/>
                </a:cxn>
                <a:cxn ang="0">
                  <a:pos x="330" y="22"/>
                </a:cxn>
                <a:cxn ang="0">
                  <a:pos x="404" y="58"/>
                </a:cxn>
                <a:cxn ang="0">
                  <a:pos x="384" y="96"/>
                </a:cxn>
                <a:cxn ang="0">
                  <a:pos x="386" y="122"/>
                </a:cxn>
                <a:cxn ang="0">
                  <a:pos x="364" y="116"/>
                </a:cxn>
                <a:cxn ang="0">
                  <a:pos x="324" y="134"/>
                </a:cxn>
                <a:cxn ang="0">
                  <a:pos x="322" y="172"/>
                </a:cxn>
                <a:cxn ang="0">
                  <a:pos x="304" y="230"/>
                </a:cxn>
                <a:cxn ang="0">
                  <a:pos x="394" y="386"/>
                </a:cxn>
                <a:cxn ang="0">
                  <a:pos x="444" y="436"/>
                </a:cxn>
                <a:cxn ang="0">
                  <a:pos x="500" y="452"/>
                </a:cxn>
                <a:cxn ang="0">
                  <a:pos x="486" y="474"/>
                </a:cxn>
                <a:cxn ang="0">
                  <a:pos x="534" y="506"/>
                </a:cxn>
                <a:cxn ang="0">
                  <a:pos x="597" y="548"/>
                </a:cxn>
                <a:cxn ang="0">
                  <a:pos x="629" y="592"/>
                </a:cxn>
                <a:cxn ang="0">
                  <a:pos x="605" y="610"/>
                </a:cxn>
                <a:cxn ang="0">
                  <a:pos x="572" y="576"/>
                </a:cxn>
                <a:cxn ang="0">
                  <a:pos x="558" y="560"/>
                </a:cxn>
                <a:cxn ang="0">
                  <a:pos x="514" y="586"/>
                </a:cxn>
                <a:cxn ang="0">
                  <a:pos x="506" y="618"/>
                </a:cxn>
                <a:cxn ang="0">
                  <a:pos x="544" y="674"/>
                </a:cxn>
                <a:cxn ang="0">
                  <a:pos x="514" y="686"/>
                </a:cxn>
                <a:cxn ang="0">
                  <a:pos x="498" y="716"/>
                </a:cxn>
                <a:cxn ang="0">
                  <a:pos x="436" y="740"/>
                </a:cxn>
                <a:cxn ang="0">
                  <a:pos x="438" y="720"/>
                </a:cxn>
                <a:cxn ang="0">
                  <a:pos x="456" y="696"/>
                </a:cxn>
                <a:cxn ang="0">
                  <a:pos x="482" y="672"/>
                </a:cxn>
                <a:cxn ang="0">
                  <a:pos x="454" y="586"/>
                </a:cxn>
                <a:cxn ang="0">
                  <a:pos x="408" y="566"/>
                </a:cxn>
                <a:cxn ang="0">
                  <a:pos x="394" y="528"/>
                </a:cxn>
                <a:cxn ang="0">
                  <a:pos x="368" y="514"/>
                </a:cxn>
                <a:cxn ang="0">
                  <a:pos x="308" y="468"/>
                </a:cxn>
                <a:cxn ang="0">
                  <a:pos x="210" y="354"/>
                </a:cxn>
                <a:cxn ang="0">
                  <a:pos x="192" y="314"/>
                </a:cxn>
                <a:cxn ang="0">
                  <a:pos x="188" y="288"/>
                </a:cxn>
                <a:cxn ang="0">
                  <a:pos x="58" y="200"/>
                </a:cxn>
              </a:cxnLst>
              <a:rect l="0" t="0" r="r" b="b"/>
              <a:pathLst>
                <a:path w="631" h="750">
                  <a:moveTo>
                    <a:pt x="26" y="204"/>
                  </a:moveTo>
                  <a:lnTo>
                    <a:pt x="40" y="176"/>
                  </a:lnTo>
                  <a:lnTo>
                    <a:pt x="24" y="168"/>
                  </a:lnTo>
                  <a:lnTo>
                    <a:pt x="12" y="162"/>
                  </a:lnTo>
                  <a:lnTo>
                    <a:pt x="4" y="148"/>
                  </a:lnTo>
                  <a:lnTo>
                    <a:pt x="0" y="136"/>
                  </a:lnTo>
                  <a:lnTo>
                    <a:pt x="18" y="116"/>
                  </a:lnTo>
                  <a:lnTo>
                    <a:pt x="4" y="98"/>
                  </a:lnTo>
                  <a:lnTo>
                    <a:pt x="0" y="88"/>
                  </a:lnTo>
                  <a:lnTo>
                    <a:pt x="28" y="82"/>
                  </a:lnTo>
                  <a:lnTo>
                    <a:pt x="34" y="70"/>
                  </a:lnTo>
                  <a:lnTo>
                    <a:pt x="26" y="52"/>
                  </a:lnTo>
                  <a:lnTo>
                    <a:pt x="22" y="38"/>
                  </a:lnTo>
                  <a:lnTo>
                    <a:pt x="36" y="28"/>
                  </a:lnTo>
                  <a:lnTo>
                    <a:pt x="50" y="32"/>
                  </a:lnTo>
                  <a:lnTo>
                    <a:pt x="82" y="40"/>
                  </a:lnTo>
                  <a:lnTo>
                    <a:pt x="94" y="26"/>
                  </a:lnTo>
                  <a:lnTo>
                    <a:pt x="102" y="24"/>
                  </a:lnTo>
                  <a:lnTo>
                    <a:pt x="104" y="20"/>
                  </a:lnTo>
                  <a:lnTo>
                    <a:pt x="116" y="10"/>
                  </a:lnTo>
                  <a:lnTo>
                    <a:pt x="120" y="28"/>
                  </a:lnTo>
                  <a:lnTo>
                    <a:pt x="134" y="40"/>
                  </a:lnTo>
                  <a:lnTo>
                    <a:pt x="134" y="60"/>
                  </a:lnTo>
                  <a:lnTo>
                    <a:pt x="146" y="58"/>
                  </a:lnTo>
                  <a:lnTo>
                    <a:pt x="150" y="48"/>
                  </a:lnTo>
                  <a:lnTo>
                    <a:pt x="162" y="18"/>
                  </a:lnTo>
                  <a:lnTo>
                    <a:pt x="176" y="16"/>
                  </a:lnTo>
                  <a:lnTo>
                    <a:pt x="178" y="30"/>
                  </a:lnTo>
                  <a:lnTo>
                    <a:pt x="188" y="32"/>
                  </a:lnTo>
                  <a:lnTo>
                    <a:pt x="202" y="34"/>
                  </a:lnTo>
                  <a:lnTo>
                    <a:pt x="208" y="30"/>
                  </a:lnTo>
                  <a:lnTo>
                    <a:pt x="210" y="16"/>
                  </a:lnTo>
                  <a:lnTo>
                    <a:pt x="226" y="26"/>
                  </a:lnTo>
                  <a:lnTo>
                    <a:pt x="234" y="0"/>
                  </a:lnTo>
                  <a:lnTo>
                    <a:pt x="254" y="10"/>
                  </a:lnTo>
                  <a:lnTo>
                    <a:pt x="274" y="6"/>
                  </a:lnTo>
                  <a:lnTo>
                    <a:pt x="298" y="2"/>
                  </a:lnTo>
                  <a:lnTo>
                    <a:pt x="332" y="0"/>
                  </a:lnTo>
                  <a:lnTo>
                    <a:pt x="330" y="22"/>
                  </a:lnTo>
                  <a:lnTo>
                    <a:pt x="342" y="36"/>
                  </a:lnTo>
                  <a:lnTo>
                    <a:pt x="382" y="48"/>
                  </a:lnTo>
                  <a:lnTo>
                    <a:pt x="404" y="58"/>
                  </a:lnTo>
                  <a:lnTo>
                    <a:pt x="384" y="74"/>
                  </a:lnTo>
                  <a:lnTo>
                    <a:pt x="396" y="88"/>
                  </a:lnTo>
                  <a:lnTo>
                    <a:pt x="384" y="96"/>
                  </a:lnTo>
                  <a:lnTo>
                    <a:pt x="388" y="112"/>
                  </a:lnTo>
                  <a:lnTo>
                    <a:pt x="390" y="116"/>
                  </a:lnTo>
                  <a:lnTo>
                    <a:pt x="386" y="122"/>
                  </a:lnTo>
                  <a:lnTo>
                    <a:pt x="380" y="122"/>
                  </a:lnTo>
                  <a:lnTo>
                    <a:pt x="378" y="126"/>
                  </a:lnTo>
                  <a:lnTo>
                    <a:pt x="364" y="116"/>
                  </a:lnTo>
                  <a:lnTo>
                    <a:pt x="358" y="126"/>
                  </a:lnTo>
                  <a:lnTo>
                    <a:pt x="334" y="130"/>
                  </a:lnTo>
                  <a:lnTo>
                    <a:pt x="324" y="134"/>
                  </a:lnTo>
                  <a:lnTo>
                    <a:pt x="316" y="130"/>
                  </a:lnTo>
                  <a:lnTo>
                    <a:pt x="304" y="144"/>
                  </a:lnTo>
                  <a:lnTo>
                    <a:pt x="322" y="172"/>
                  </a:lnTo>
                  <a:lnTo>
                    <a:pt x="316" y="180"/>
                  </a:lnTo>
                  <a:lnTo>
                    <a:pt x="302" y="188"/>
                  </a:lnTo>
                  <a:lnTo>
                    <a:pt x="304" y="230"/>
                  </a:lnTo>
                  <a:lnTo>
                    <a:pt x="366" y="292"/>
                  </a:lnTo>
                  <a:lnTo>
                    <a:pt x="380" y="366"/>
                  </a:lnTo>
                  <a:lnTo>
                    <a:pt x="394" y="386"/>
                  </a:lnTo>
                  <a:lnTo>
                    <a:pt x="406" y="402"/>
                  </a:lnTo>
                  <a:lnTo>
                    <a:pt x="432" y="428"/>
                  </a:lnTo>
                  <a:lnTo>
                    <a:pt x="444" y="436"/>
                  </a:lnTo>
                  <a:lnTo>
                    <a:pt x="466" y="438"/>
                  </a:lnTo>
                  <a:lnTo>
                    <a:pt x="496" y="444"/>
                  </a:lnTo>
                  <a:lnTo>
                    <a:pt x="500" y="452"/>
                  </a:lnTo>
                  <a:lnTo>
                    <a:pt x="488" y="460"/>
                  </a:lnTo>
                  <a:lnTo>
                    <a:pt x="482" y="468"/>
                  </a:lnTo>
                  <a:lnTo>
                    <a:pt x="486" y="474"/>
                  </a:lnTo>
                  <a:lnTo>
                    <a:pt x="500" y="488"/>
                  </a:lnTo>
                  <a:lnTo>
                    <a:pt x="522" y="498"/>
                  </a:lnTo>
                  <a:lnTo>
                    <a:pt x="534" y="506"/>
                  </a:lnTo>
                  <a:lnTo>
                    <a:pt x="544" y="516"/>
                  </a:lnTo>
                  <a:lnTo>
                    <a:pt x="564" y="526"/>
                  </a:lnTo>
                  <a:lnTo>
                    <a:pt x="597" y="548"/>
                  </a:lnTo>
                  <a:lnTo>
                    <a:pt x="615" y="568"/>
                  </a:lnTo>
                  <a:lnTo>
                    <a:pt x="621" y="582"/>
                  </a:lnTo>
                  <a:lnTo>
                    <a:pt x="629" y="592"/>
                  </a:lnTo>
                  <a:lnTo>
                    <a:pt x="631" y="600"/>
                  </a:lnTo>
                  <a:lnTo>
                    <a:pt x="621" y="618"/>
                  </a:lnTo>
                  <a:lnTo>
                    <a:pt x="605" y="610"/>
                  </a:lnTo>
                  <a:lnTo>
                    <a:pt x="595" y="592"/>
                  </a:lnTo>
                  <a:lnTo>
                    <a:pt x="589" y="582"/>
                  </a:lnTo>
                  <a:lnTo>
                    <a:pt x="572" y="576"/>
                  </a:lnTo>
                  <a:lnTo>
                    <a:pt x="558" y="568"/>
                  </a:lnTo>
                  <a:lnTo>
                    <a:pt x="550" y="564"/>
                  </a:lnTo>
                  <a:lnTo>
                    <a:pt x="558" y="560"/>
                  </a:lnTo>
                  <a:lnTo>
                    <a:pt x="548" y="556"/>
                  </a:lnTo>
                  <a:lnTo>
                    <a:pt x="542" y="558"/>
                  </a:lnTo>
                  <a:lnTo>
                    <a:pt x="514" y="586"/>
                  </a:lnTo>
                  <a:lnTo>
                    <a:pt x="510" y="594"/>
                  </a:lnTo>
                  <a:lnTo>
                    <a:pt x="510" y="608"/>
                  </a:lnTo>
                  <a:lnTo>
                    <a:pt x="506" y="618"/>
                  </a:lnTo>
                  <a:lnTo>
                    <a:pt x="518" y="626"/>
                  </a:lnTo>
                  <a:lnTo>
                    <a:pt x="544" y="644"/>
                  </a:lnTo>
                  <a:lnTo>
                    <a:pt x="544" y="674"/>
                  </a:lnTo>
                  <a:lnTo>
                    <a:pt x="534" y="682"/>
                  </a:lnTo>
                  <a:lnTo>
                    <a:pt x="518" y="682"/>
                  </a:lnTo>
                  <a:lnTo>
                    <a:pt x="514" y="686"/>
                  </a:lnTo>
                  <a:lnTo>
                    <a:pt x="502" y="688"/>
                  </a:lnTo>
                  <a:lnTo>
                    <a:pt x="502" y="700"/>
                  </a:lnTo>
                  <a:lnTo>
                    <a:pt x="498" y="716"/>
                  </a:lnTo>
                  <a:lnTo>
                    <a:pt x="464" y="750"/>
                  </a:lnTo>
                  <a:lnTo>
                    <a:pt x="446" y="744"/>
                  </a:lnTo>
                  <a:lnTo>
                    <a:pt x="436" y="740"/>
                  </a:lnTo>
                  <a:lnTo>
                    <a:pt x="434" y="730"/>
                  </a:lnTo>
                  <a:lnTo>
                    <a:pt x="438" y="726"/>
                  </a:lnTo>
                  <a:lnTo>
                    <a:pt x="438" y="720"/>
                  </a:lnTo>
                  <a:lnTo>
                    <a:pt x="446" y="718"/>
                  </a:lnTo>
                  <a:lnTo>
                    <a:pt x="460" y="704"/>
                  </a:lnTo>
                  <a:lnTo>
                    <a:pt x="456" y="696"/>
                  </a:lnTo>
                  <a:lnTo>
                    <a:pt x="466" y="690"/>
                  </a:lnTo>
                  <a:lnTo>
                    <a:pt x="476" y="686"/>
                  </a:lnTo>
                  <a:lnTo>
                    <a:pt x="482" y="672"/>
                  </a:lnTo>
                  <a:lnTo>
                    <a:pt x="476" y="654"/>
                  </a:lnTo>
                  <a:lnTo>
                    <a:pt x="458" y="596"/>
                  </a:lnTo>
                  <a:lnTo>
                    <a:pt x="454" y="586"/>
                  </a:lnTo>
                  <a:lnTo>
                    <a:pt x="430" y="582"/>
                  </a:lnTo>
                  <a:lnTo>
                    <a:pt x="422" y="572"/>
                  </a:lnTo>
                  <a:lnTo>
                    <a:pt x="408" y="566"/>
                  </a:lnTo>
                  <a:lnTo>
                    <a:pt x="418" y="552"/>
                  </a:lnTo>
                  <a:lnTo>
                    <a:pt x="404" y="526"/>
                  </a:lnTo>
                  <a:lnTo>
                    <a:pt x="394" y="528"/>
                  </a:lnTo>
                  <a:lnTo>
                    <a:pt x="382" y="532"/>
                  </a:lnTo>
                  <a:lnTo>
                    <a:pt x="384" y="522"/>
                  </a:lnTo>
                  <a:lnTo>
                    <a:pt x="368" y="514"/>
                  </a:lnTo>
                  <a:lnTo>
                    <a:pt x="356" y="494"/>
                  </a:lnTo>
                  <a:lnTo>
                    <a:pt x="346" y="472"/>
                  </a:lnTo>
                  <a:lnTo>
                    <a:pt x="308" y="468"/>
                  </a:lnTo>
                  <a:lnTo>
                    <a:pt x="244" y="388"/>
                  </a:lnTo>
                  <a:lnTo>
                    <a:pt x="240" y="368"/>
                  </a:lnTo>
                  <a:lnTo>
                    <a:pt x="210" y="354"/>
                  </a:lnTo>
                  <a:lnTo>
                    <a:pt x="208" y="338"/>
                  </a:lnTo>
                  <a:lnTo>
                    <a:pt x="192" y="322"/>
                  </a:lnTo>
                  <a:lnTo>
                    <a:pt x="192" y="314"/>
                  </a:lnTo>
                  <a:lnTo>
                    <a:pt x="188" y="310"/>
                  </a:lnTo>
                  <a:lnTo>
                    <a:pt x="178" y="308"/>
                  </a:lnTo>
                  <a:lnTo>
                    <a:pt x="188" y="288"/>
                  </a:lnTo>
                  <a:lnTo>
                    <a:pt x="170" y="216"/>
                  </a:lnTo>
                  <a:lnTo>
                    <a:pt x="104" y="172"/>
                  </a:lnTo>
                  <a:lnTo>
                    <a:pt x="58" y="200"/>
                  </a:lnTo>
                  <a:lnTo>
                    <a:pt x="26" y="20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2" name="Bulgaria">
              <a:extLst>
                <a:ext uri="{FF2B5EF4-FFF2-40B4-BE49-F238E27FC236}">
                  <a16:creationId xmlns:a16="http://schemas.microsoft.com/office/drawing/2014/main" id="{6B1AD6A8-B7C6-6234-9967-090D7983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2537" y="5444201"/>
              <a:ext cx="606433" cy="360468"/>
            </a:xfrm>
            <a:custGeom>
              <a:avLst/>
              <a:gdLst/>
              <a:ahLst/>
              <a:cxnLst>
                <a:cxn ang="0">
                  <a:pos x="364" y="34"/>
                </a:cxn>
                <a:cxn ang="0">
                  <a:pos x="326" y="30"/>
                </a:cxn>
                <a:cxn ang="0">
                  <a:pos x="276" y="10"/>
                </a:cxn>
                <a:cxn ang="0">
                  <a:pos x="232" y="18"/>
                </a:cxn>
                <a:cxn ang="0">
                  <a:pos x="222" y="22"/>
                </a:cxn>
                <a:cxn ang="0">
                  <a:pos x="210" y="34"/>
                </a:cxn>
                <a:cxn ang="0">
                  <a:pos x="194" y="46"/>
                </a:cxn>
                <a:cxn ang="0">
                  <a:pos x="100" y="46"/>
                </a:cxn>
                <a:cxn ang="0">
                  <a:pos x="96" y="42"/>
                </a:cxn>
                <a:cxn ang="0">
                  <a:pos x="42" y="34"/>
                </a:cxn>
                <a:cxn ang="0">
                  <a:pos x="32" y="28"/>
                </a:cxn>
                <a:cxn ang="0">
                  <a:pos x="42" y="12"/>
                </a:cxn>
                <a:cxn ang="0">
                  <a:pos x="20" y="0"/>
                </a:cxn>
                <a:cxn ang="0">
                  <a:pos x="0" y="38"/>
                </a:cxn>
                <a:cxn ang="0">
                  <a:pos x="12" y="62"/>
                </a:cxn>
                <a:cxn ang="0">
                  <a:pos x="24" y="72"/>
                </a:cxn>
                <a:cxn ang="0">
                  <a:pos x="38" y="84"/>
                </a:cxn>
                <a:cxn ang="0">
                  <a:pos x="30" y="92"/>
                </a:cxn>
                <a:cxn ang="0">
                  <a:pos x="26" y="100"/>
                </a:cxn>
                <a:cxn ang="0">
                  <a:pos x="4" y="116"/>
                </a:cxn>
                <a:cxn ang="0">
                  <a:pos x="10" y="134"/>
                </a:cxn>
                <a:cxn ang="0">
                  <a:pos x="4" y="142"/>
                </a:cxn>
                <a:cxn ang="0">
                  <a:pos x="2" y="150"/>
                </a:cxn>
                <a:cxn ang="0">
                  <a:pos x="2" y="152"/>
                </a:cxn>
                <a:cxn ang="0">
                  <a:pos x="12" y="162"/>
                </a:cxn>
                <a:cxn ang="0">
                  <a:pos x="16" y="164"/>
                </a:cxn>
                <a:cxn ang="0">
                  <a:pos x="28" y="176"/>
                </a:cxn>
                <a:cxn ang="0">
                  <a:pos x="38" y="192"/>
                </a:cxn>
                <a:cxn ang="0">
                  <a:pos x="38" y="200"/>
                </a:cxn>
                <a:cxn ang="0">
                  <a:pos x="34" y="204"/>
                </a:cxn>
                <a:cxn ang="0">
                  <a:pos x="34" y="218"/>
                </a:cxn>
                <a:cxn ang="0">
                  <a:pos x="30" y="222"/>
                </a:cxn>
                <a:cxn ang="0">
                  <a:pos x="30" y="230"/>
                </a:cxn>
                <a:cxn ang="0">
                  <a:pos x="48" y="226"/>
                </a:cxn>
                <a:cxn ang="0">
                  <a:pos x="118" y="214"/>
                </a:cxn>
                <a:cxn ang="0">
                  <a:pos x="126" y="214"/>
                </a:cxn>
                <a:cxn ang="0">
                  <a:pos x="134" y="222"/>
                </a:cxn>
                <a:cxn ang="0">
                  <a:pos x="148" y="228"/>
                </a:cxn>
                <a:cxn ang="0">
                  <a:pos x="168" y="238"/>
                </a:cxn>
                <a:cxn ang="0">
                  <a:pos x="210" y="230"/>
                </a:cxn>
                <a:cxn ang="0">
                  <a:pos x="222" y="222"/>
                </a:cxn>
                <a:cxn ang="0">
                  <a:pos x="226" y="222"/>
                </a:cxn>
                <a:cxn ang="0">
                  <a:pos x="226" y="212"/>
                </a:cxn>
                <a:cxn ang="0">
                  <a:pos x="220" y="204"/>
                </a:cxn>
                <a:cxn ang="0">
                  <a:pos x="240" y="202"/>
                </a:cxn>
                <a:cxn ang="0">
                  <a:pos x="244" y="192"/>
                </a:cxn>
                <a:cxn ang="0">
                  <a:pos x="252" y="180"/>
                </a:cxn>
                <a:cxn ang="0">
                  <a:pos x="276" y="172"/>
                </a:cxn>
                <a:cxn ang="0">
                  <a:pos x="306" y="184"/>
                </a:cxn>
                <a:cxn ang="0">
                  <a:pos x="334" y="176"/>
                </a:cxn>
                <a:cxn ang="0">
                  <a:pos x="330" y="166"/>
                </a:cxn>
                <a:cxn ang="0">
                  <a:pos x="320" y="150"/>
                </a:cxn>
                <a:cxn ang="0">
                  <a:pos x="318" y="142"/>
                </a:cxn>
                <a:cxn ang="0">
                  <a:pos x="302" y="138"/>
                </a:cxn>
                <a:cxn ang="0">
                  <a:pos x="318" y="126"/>
                </a:cxn>
                <a:cxn ang="0">
                  <a:pos x="326" y="122"/>
                </a:cxn>
                <a:cxn ang="0">
                  <a:pos x="326" y="80"/>
                </a:cxn>
                <a:cxn ang="0">
                  <a:pos x="334" y="68"/>
                </a:cxn>
                <a:cxn ang="0">
                  <a:pos x="360" y="68"/>
                </a:cxn>
                <a:cxn ang="0">
                  <a:pos x="360" y="50"/>
                </a:cxn>
                <a:cxn ang="0">
                  <a:pos x="364" y="48"/>
                </a:cxn>
                <a:cxn ang="0">
                  <a:pos x="364" y="34"/>
                </a:cxn>
              </a:cxnLst>
              <a:rect l="0" t="0" r="r" b="b"/>
              <a:pathLst>
                <a:path w="364" h="238">
                  <a:moveTo>
                    <a:pt x="364" y="34"/>
                  </a:moveTo>
                  <a:lnTo>
                    <a:pt x="326" y="30"/>
                  </a:lnTo>
                  <a:lnTo>
                    <a:pt x="276" y="10"/>
                  </a:lnTo>
                  <a:lnTo>
                    <a:pt x="232" y="18"/>
                  </a:lnTo>
                  <a:lnTo>
                    <a:pt x="222" y="22"/>
                  </a:lnTo>
                  <a:lnTo>
                    <a:pt x="210" y="34"/>
                  </a:lnTo>
                  <a:lnTo>
                    <a:pt x="194" y="46"/>
                  </a:lnTo>
                  <a:lnTo>
                    <a:pt x="100" y="46"/>
                  </a:lnTo>
                  <a:lnTo>
                    <a:pt x="96" y="42"/>
                  </a:lnTo>
                  <a:lnTo>
                    <a:pt x="42" y="34"/>
                  </a:lnTo>
                  <a:lnTo>
                    <a:pt x="32" y="28"/>
                  </a:lnTo>
                  <a:lnTo>
                    <a:pt x="42" y="12"/>
                  </a:lnTo>
                  <a:lnTo>
                    <a:pt x="20" y="0"/>
                  </a:lnTo>
                  <a:lnTo>
                    <a:pt x="0" y="38"/>
                  </a:lnTo>
                  <a:lnTo>
                    <a:pt x="12" y="62"/>
                  </a:lnTo>
                  <a:lnTo>
                    <a:pt x="24" y="72"/>
                  </a:lnTo>
                  <a:lnTo>
                    <a:pt x="38" y="84"/>
                  </a:lnTo>
                  <a:lnTo>
                    <a:pt x="30" y="92"/>
                  </a:lnTo>
                  <a:lnTo>
                    <a:pt x="26" y="100"/>
                  </a:lnTo>
                  <a:lnTo>
                    <a:pt x="4" y="116"/>
                  </a:lnTo>
                  <a:lnTo>
                    <a:pt x="10" y="134"/>
                  </a:lnTo>
                  <a:lnTo>
                    <a:pt x="4" y="142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12" y="162"/>
                  </a:lnTo>
                  <a:lnTo>
                    <a:pt x="16" y="164"/>
                  </a:lnTo>
                  <a:lnTo>
                    <a:pt x="28" y="176"/>
                  </a:lnTo>
                  <a:lnTo>
                    <a:pt x="38" y="192"/>
                  </a:lnTo>
                  <a:lnTo>
                    <a:pt x="38" y="200"/>
                  </a:lnTo>
                  <a:lnTo>
                    <a:pt x="34" y="204"/>
                  </a:lnTo>
                  <a:lnTo>
                    <a:pt x="34" y="218"/>
                  </a:lnTo>
                  <a:lnTo>
                    <a:pt x="30" y="222"/>
                  </a:lnTo>
                  <a:lnTo>
                    <a:pt x="30" y="230"/>
                  </a:lnTo>
                  <a:lnTo>
                    <a:pt x="48" y="226"/>
                  </a:lnTo>
                  <a:lnTo>
                    <a:pt x="118" y="214"/>
                  </a:lnTo>
                  <a:lnTo>
                    <a:pt x="126" y="214"/>
                  </a:lnTo>
                  <a:lnTo>
                    <a:pt x="134" y="222"/>
                  </a:lnTo>
                  <a:lnTo>
                    <a:pt x="148" y="228"/>
                  </a:lnTo>
                  <a:lnTo>
                    <a:pt x="168" y="238"/>
                  </a:lnTo>
                  <a:lnTo>
                    <a:pt x="210" y="230"/>
                  </a:lnTo>
                  <a:lnTo>
                    <a:pt x="222" y="222"/>
                  </a:lnTo>
                  <a:lnTo>
                    <a:pt x="226" y="222"/>
                  </a:lnTo>
                  <a:lnTo>
                    <a:pt x="226" y="212"/>
                  </a:lnTo>
                  <a:lnTo>
                    <a:pt x="220" y="204"/>
                  </a:lnTo>
                  <a:lnTo>
                    <a:pt x="240" y="202"/>
                  </a:lnTo>
                  <a:lnTo>
                    <a:pt x="244" y="192"/>
                  </a:lnTo>
                  <a:lnTo>
                    <a:pt x="252" y="180"/>
                  </a:lnTo>
                  <a:lnTo>
                    <a:pt x="276" y="172"/>
                  </a:lnTo>
                  <a:lnTo>
                    <a:pt x="306" y="184"/>
                  </a:lnTo>
                  <a:lnTo>
                    <a:pt x="334" y="176"/>
                  </a:lnTo>
                  <a:lnTo>
                    <a:pt x="330" y="166"/>
                  </a:lnTo>
                  <a:lnTo>
                    <a:pt x="320" y="150"/>
                  </a:lnTo>
                  <a:lnTo>
                    <a:pt x="318" y="142"/>
                  </a:lnTo>
                  <a:lnTo>
                    <a:pt x="302" y="138"/>
                  </a:lnTo>
                  <a:lnTo>
                    <a:pt x="318" y="126"/>
                  </a:lnTo>
                  <a:lnTo>
                    <a:pt x="326" y="122"/>
                  </a:lnTo>
                  <a:lnTo>
                    <a:pt x="326" y="80"/>
                  </a:lnTo>
                  <a:lnTo>
                    <a:pt x="334" y="68"/>
                  </a:lnTo>
                  <a:lnTo>
                    <a:pt x="360" y="68"/>
                  </a:lnTo>
                  <a:lnTo>
                    <a:pt x="360" y="50"/>
                  </a:lnTo>
                  <a:lnTo>
                    <a:pt x="364" y="48"/>
                  </a:lnTo>
                  <a:lnTo>
                    <a:pt x="364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3" name="Turkey">
              <a:extLst>
                <a:ext uri="{FF2B5EF4-FFF2-40B4-BE49-F238E27FC236}">
                  <a16:creationId xmlns:a16="http://schemas.microsoft.com/office/drawing/2014/main" id="{66BDC2D1-160A-F9D9-8AB9-6A855FFC4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194" y="5704708"/>
              <a:ext cx="309881" cy="236273"/>
            </a:xfrm>
            <a:custGeom>
              <a:avLst/>
              <a:gdLst/>
              <a:ahLst/>
              <a:cxnLst>
                <a:cxn ang="0">
                  <a:pos x="116" y="4"/>
                </a:cxn>
                <a:cxn ang="0">
                  <a:pos x="88" y="12"/>
                </a:cxn>
                <a:cxn ang="0">
                  <a:pos x="58" y="0"/>
                </a:cxn>
                <a:cxn ang="0">
                  <a:pos x="34" y="8"/>
                </a:cxn>
                <a:cxn ang="0">
                  <a:pos x="26" y="20"/>
                </a:cxn>
                <a:cxn ang="0">
                  <a:pos x="22" y="30"/>
                </a:cxn>
                <a:cxn ang="0">
                  <a:pos x="34" y="38"/>
                </a:cxn>
                <a:cxn ang="0">
                  <a:pos x="34" y="48"/>
                </a:cxn>
                <a:cxn ang="0">
                  <a:pos x="38" y="52"/>
                </a:cxn>
                <a:cxn ang="0">
                  <a:pos x="38" y="60"/>
                </a:cxn>
                <a:cxn ang="0">
                  <a:pos x="28" y="60"/>
                </a:cxn>
                <a:cxn ang="0">
                  <a:pos x="16" y="64"/>
                </a:cxn>
                <a:cxn ang="0">
                  <a:pos x="16" y="76"/>
                </a:cxn>
                <a:cxn ang="0">
                  <a:pos x="20" y="84"/>
                </a:cxn>
                <a:cxn ang="0">
                  <a:pos x="12" y="96"/>
                </a:cxn>
                <a:cxn ang="0">
                  <a:pos x="0" y="104"/>
                </a:cxn>
                <a:cxn ang="0">
                  <a:pos x="8" y="118"/>
                </a:cxn>
                <a:cxn ang="0">
                  <a:pos x="26" y="118"/>
                </a:cxn>
                <a:cxn ang="0">
                  <a:pos x="30" y="114"/>
                </a:cxn>
                <a:cxn ang="0">
                  <a:pos x="44" y="114"/>
                </a:cxn>
                <a:cxn ang="0">
                  <a:pos x="24" y="130"/>
                </a:cxn>
                <a:cxn ang="0">
                  <a:pos x="14" y="138"/>
                </a:cxn>
                <a:cxn ang="0">
                  <a:pos x="12" y="144"/>
                </a:cxn>
                <a:cxn ang="0">
                  <a:pos x="14" y="156"/>
                </a:cxn>
                <a:cxn ang="0">
                  <a:pos x="24" y="146"/>
                </a:cxn>
                <a:cxn ang="0">
                  <a:pos x="26" y="142"/>
                </a:cxn>
                <a:cxn ang="0">
                  <a:pos x="38" y="130"/>
                </a:cxn>
                <a:cxn ang="0">
                  <a:pos x="50" y="120"/>
                </a:cxn>
                <a:cxn ang="0">
                  <a:pos x="56" y="116"/>
                </a:cxn>
                <a:cxn ang="0">
                  <a:pos x="66" y="112"/>
                </a:cxn>
                <a:cxn ang="0">
                  <a:pos x="82" y="104"/>
                </a:cxn>
                <a:cxn ang="0">
                  <a:pos x="88" y="88"/>
                </a:cxn>
                <a:cxn ang="0">
                  <a:pos x="94" y="84"/>
                </a:cxn>
                <a:cxn ang="0">
                  <a:pos x="134" y="84"/>
                </a:cxn>
                <a:cxn ang="0">
                  <a:pos x="140" y="80"/>
                </a:cxn>
                <a:cxn ang="0">
                  <a:pos x="180" y="80"/>
                </a:cxn>
                <a:cxn ang="0">
                  <a:pos x="186" y="60"/>
                </a:cxn>
                <a:cxn ang="0">
                  <a:pos x="174" y="54"/>
                </a:cxn>
                <a:cxn ang="0">
                  <a:pos x="164" y="50"/>
                </a:cxn>
                <a:cxn ang="0">
                  <a:pos x="136" y="42"/>
                </a:cxn>
                <a:cxn ang="0">
                  <a:pos x="128" y="32"/>
                </a:cxn>
                <a:cxn ang="0">
                  <a:pos x="120" y="14"/>
                </a:cxn>
                <a:cxn ang="0">
                  <a:pos x="116" y="4"/>
                </a:cxn>
              </a:cxnLst>
              <a:rect l="0" t="0" r="r" b="b"/>
              <a:pathLst>
                <a:path w="186" h="156">
                  <a:moveTo>
                    <a:pt x="116" y="4"/>
                  </a:moveTo>
                  <a:lnTo>
                    <a:pt x="88" y="12"/>
                  </a:lnTo>
                  <a:lnTo>
                    <a:pt x="58" y="0"/>
                  </a:lnTo>
                  <a:lnTo>
                    <a:pt x="34" y="8"/>
                  </a:lnTo>
                  <a:lnTo>
                    <a:pt x="26" y="20"/>
                  </a:lnTo>
                  <a:lnTo>
                    <a:pt x="22" y="30"/>
                  </a:lnTo>
                  <a:lnTo>
                    <a:pt x="34" y="38"/>
                  </a:lnTo>
                  <a:lnTo>
                    <a:pt x="34" y="48"/>
                  </a:lnTo>
                  <a:lnTo>
                    <a:pt x="38" y="52"/>
                  </a:lnTo>
                  <a:lnTo>
                    <a:pt x="38" y="60"/>
                  </a:lnTo>
                  <a:lnTo>
                    <a:pt x="28" y="60"/>
                  </a:lnTo>
                  <a:lnTo>
                    <a:pt x="16" y="64"/>
                  </a:lnTo>
                  <a:lnTo>
                    <a:pt x="16" y="76"/>
                  </a:lnTo>
                  <a:lnTo>
                    <a:pt x="20" y="84"/>
                  </a:lnTo>
                  <a:lnTo>
                    <a:pt x="12" y="96"/>
                  </a:lnTo>
                  <a:lnTo>
                    <a:pt x="0" y="104"/>
                  </a:lnTo>
                  <a:lnTo>
                    <a:pt x="8" y="118"/>
                  </a:lnTo>
                  <a:lnTo>
                    <a:pt x="26" y="118"/>
                  </a:lnTo>
                  <a:lnTo>
                    <a:pt x="30" y="114"/>
                  </a:lnTo>
                  <a:lnTo>
                    <a:pt x="44" y="114"/>
                  </a:lnTo>
                  <a:lnTo>
                    <a:pt x="24" y="130"/>
                  </a:lnTo>
                  <a:lnTo>
                    <a:pt x="14" y="138"/>
                  </a:lnTo>
                  <a:lnTo>
                    <a:pt x="12" y="144"/>
                  </a:lnTo>
                  <a:lnTo>
                    <a:pt x="14" y="156"/>
                  </a:lnTo>
                  <a:lnTo>
                    <a:pt x="24" y="146"/>
                  </a:lnTo>
                  <a:lnTo>
                    <a:pt x="26" y="142"/>
                  </a:lnTo>
                  <a:lnTo>
                    <a:pt x="38" y="130"/>
                  </a:lnTo>
                  <a:lnTo>
                    <a:pt x="50" y="120"/>
                  </a:lnTo>
                  <a:lnTo>
                    <a:pt x="56" y="116"/>
                  </a:lnTo>
                  <a:lnTo>
                    <a:pt x="66" y="112"/>
                  </a:lnTo>
                  <a:lnTo>
                    <a:pt x="82" y="104"/>
                  </a:lnTo>
                  <a:lnTo>
                    <a:pt x="88" y="88"/>
                  </a:lnTo>
                  <a:lnTo>
                    <a:pt x="94" y="84"/>
                  </a:lnTo>
                  <a:lnTo>
                    <a:pt x="134" y="84"/>
                  </a:lnTo>
                  <a:lnTo>
                    <a:pt x="140" y="80"/>
                  </a:lnTo>
                  <a:lnTo>
                    <a:pt x="180" y="8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4" y="50"/>
                  </a:lnTo>
                  <a:lnTo>
                    <a:pt x="136" y="42"/>
                  </a:lnTo>
                  <a:lnTo>
                    <a:pt x="128" y="32"/>
                  </a:lnTo>
                  <a:lnTo>
                    <a:pt x="120" y="14"/>
                  </a:lnTo>
                  <a:lnTo>
                    <a:pt x="1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4" name="Estonia (Hiiumaa)">
              <a:extLst>
                <a:ext uri="{FF2B5EF4-FFF2-40B4-BE49-F238E27FC236}">
                  <a16:creationId xmlns:a16="http://schemas.microsoft.com/office/drawing/2014/main" id="{4805E954-89A6-8026-D87A-CEBE1A6F9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9330" y="3637316"/>
              <a:ext cx="69973" cy="5755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10"/>
                </a:cxn>
                <a:cxn ang="0">
                  <a:pos x="42" y="20"/>
                </a:cxn>
                <a:cxn ang="0">
                  <a:pos x="36" y="26"/>
                </a:cxn>
                <a:cxn ang="0">
                  <a:pos x="26" y="28"/>
                </a:cxn>
                <a:cxn ang="0">
                  <a:pos x="22" y="28"/>
                </a:cxn>
                <a:cxn ang="0">
                  <a:pos x="18" y="38"/>
                </a:cxn>
                <a:cxn ang="0">
                  <a:pos x="6" y="32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0" y="10"/>
                </a:cxn>
                <a:cxn ang="0">
                  <a:pos x="14" y="6"/>
                </a:cxn>
                <a:cxn ang="0">
                  <a:pos x="24" y="0"/>
                </a:cxn>
              </a:cxnLst>
              <a:rect l="0" t="0" r="r" b="b"/>
              <a:pathLst>
                <a:path w="42" h="38">
                  <a:moveTo>
                    <a:pt x="24" y="0"/>
                  </a:moveTo>
                  <a:lnTo>
                    <a:pt x="30" y="10"/>
                  </a:lnTo>
                  <a:lnTo>
                    <a:pt x="42" y="20"/>
                  </a:lnTo>
                  <a:lnTo>
                    <a:pt x="36" y="26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8" y="38"/>
                  </a:lnTo>
                  <a:lnTo>
                    <a:pt x="6" y="32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0" y="10"/>
                  </a:lnTo>
                  <a:lnTo>
                    <a:pt x="14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5" name="Estonia (Saaremaa)">
              <a:extLst>
                <a:ext uri="{FF2B5EF4-FFF2-40B4-BE49-F238E27FC236}">
                  <a16:creationId xmlns:a16="http://schemas.microsoft.com/office/drawing/2014/main" id="{7F18D671-A44D-0FF4-2816-4D6FF8B71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0863" y="3688812"/>
              <a:ext cx="136615" cy="54525"/>
            </a:xfrm>
            <a:custGeom>
              <a:avLst/>
              <a:gdLst/>
              <a:ahLst/>
              <a:cxnLst>
                <a:cxn ang="0">
                  <a:pos x="58" y="8"/>
                </a:cxn>
                <a:cxn ang="0">
                  <a:pos x="66" y="6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74" y="14"/>
                </a:cxn>
                <a:cxn ang="0">
                  <a:pos x="66" y="18"/>
                </a:cxn>
                <a:cxn ang="0">
                  <a:pos x="58" y="28"/>
                </a:cxn>
                <a:cxn ang="0">
                  <a:pos x="50" y="36"/>
                </a:cxn>
                <a:cxn ang="0">
                  <a:pos x="38" y="30"/>
                </a:cxn>
                <a:cxn ang="0">
                  <a:pos x="22" y="28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12" y="20"/>
                </a:cxn>
                <a:cxn ang="0">
                  <a:pos x="22" y="16"/>
                </a:cxn>
                <a:cxn ang="0">
                  <a:pos x="32" y="6"/>
                </a:cxn>
                <a:cxn ang="0">
                  <a:pos x="42" y="8"/>
                </a:cxn>
                <a:cxn ang="0">
                  <a:pos x="52" y="12"/>
                </a:cxn>
                <a:cxn ang="0">
                  <a:pos x="58" y="8"/>
                </a:cxn>
              </a:cxnLst>
              <a:rect l="0" t="0" r="r" b="b"/>
              <a:pathLst>
                <a:path w="82" h="36">
                  <a:moveTo>
                    <a:pt x="58" y="8"/>
                  </a:moveTo>
                  <a:lnTo>
                    <a:pt x="66" y="6"/>
                  </a:lnTo>
                  <a:lnTo>
                    <a:pt x="76" y="0"/>
                  </a:lnTo>
                  <a:lnTo>
                    <a:pt x="82" y="10"/>
                  </a:lnTo>
                  <a:lnTo>
                    <a:pt x="74" y="14"/>
                  </a:lnTo>
                  <a:lnTo>
                    <a:pt x="66" y="18"/>
                  </a:lnTo>
                  <a:lnTo>
                    <a:pt x="58" y="28"/>
                  </a:lnTo>
                  <a:lnTo>
                    <a:pt x="50" y="36"/>
                  </a:lnTo>
                  <a:lnTo>
                    <a:pt x="38" y="30"/>
                  </a:lnTo>
                  <a:lnTo>
                    <a:pt x="22" y="28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12" y="20"/>
                  </a:lnTo>
                  <a:lnTo>
                    <a:pt x="22" y="16"/>
                  </a:lnTo>
                  <a:lnTo>
                    <a:pt x="32" y="6"/>
                  </a:lnTo>
                  <a:lnTo>
                    <a:pt x="42" y="8"/>
                  </a:lnTo>
                  <a:lnTo>
                    <a:pt x="52" y="12"/>
                  </a:lnTo>
                  <a:lnTo>
                    <a:pt x="5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6" name="Estonia">
              <a:extLst>
                <a:ext uri="{FF2B5EF4-FFF2-40B4-BE49-F238E27FC236}">
                  <a16:creationId xmlns:a16="http://schemas.microsoft.com/office/drawing/2014/main" id="{CA99E408-3617-7E29-5BE7-02A31FC90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9605" y="3564617"/>
              <a:ext cx="323209" cy="257477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8"/>
                </a:cxn>
                <a:cxn ang="0">
                  <a:pos x="52" y="112"/>
                </a:cxn>
                <a:cxn ang="0">
                  <a:pos x="44" y="104"/>
                </a:cxn>
                <a:cxn ang="0">
                  <a:pos x="38" y="108"/>
                </a:cxn>
                <a:cxn ang="0">
                  <a:pos x="32" y="116"/>
                </a:cxn>
                <a:cxn ang="0">
                  <a:pos x="26" y="114"/>
                </a:cxn>
                <a:cxn ang="0">
                  <a:pos x="18" y="110"/>
                </a:cxn>
                <a:cxn ang="0">
                  <a:pos x="10" y="106"/>
                </a:cxn>
                <a:cxn ang="0">
                  <a:pos x="10" y="94"/>
                </a:cxn>
                <a:cxn ang="0">
                  <a:pos x="8" y="82"/>
                </a:cxn>
                <a:cxn ang="0">
                  <a:pos x="14" y="74"/>
                </a:cxn>
                <a:cxn ang="0">
                  <a:pos x="4" y="72"/>
                </a:cxn>
                <a:cxn ang="0">
                  <a:pos x="6" y="64"/>
                </a:cxn>
                <a:cxn ang="0">
                  <a:pos x="12" y="54"/>
                </a:cxn>
                <a:cxn ang="0">
                  <a:pos x="4" y="50"/>
                </a:cxn>
                <a:cxn ang="0">
                  <a:pos x="0" y="50"/>
                </a:cxn>
                <a:cxn ang="0">
                  <a:pos x="6" y="42"/>
                </a:cxn>
                <a:cxn ang="0">
                  <a:pos x="14" y="36"/>
                </a:cxn>
                <a:cxn ang="0">
                  <a:pos x="22" y="34"/>
                </a:cxn>
                <a:cxn ang="0">
                  <a:pos x="30" y="26"/>
                </a:cxn>
                <a:cxn ang="0">
                  <a:pos x="46" y="18"/>
                </a:cxn>
                <a:cxn ang="0">
                  <a:pos x="84" y="18"/>
                </a:cxn>
                <a:cxn ang="0">
                  <a:pos x="98" y="0"/>
                </a:cxn>
                <a:cxn ang="0">
                  <a:pos x="124" y="6"/>
                </a:cxn>
                <a:cxn ang="0">
                  <a:pos x="138" y="12"/>
                </a:cxn>
                <a:cxn ang="0">
                  <a:pos x="168" y="14"/>
                </a:cxn>
                <a:cxn ang="0">
                  <a:pos x="194" y="14"/>
                </a:cxn>
                <a:cxn ang="0">
                  <a:pos x="190" y="28"/>
                </a:cxn>
                <a:cxn ang="0">
                  <a:pos x="184" y="44"/>
                </a:cxn>
                <a:cxn ang="0">
                  <a:pos x="180" y="58"/>
                </a:cxn>
                <a:cxn ang="0">
                  <a:pos x="166" y="56"/>
                </a:cxn>
                <a:cxn ang="0">
                  <a:pos x="152" y="62"/>
                </a:cxn>
                <a:cxn ang="0">
                  <a:pos x="148" y="72"/>
                </a:cxn>
                <a:cxn ang="0">
                  <a:pos x="154" y="84"/>
                </a:cxn>
                <a:cxn ang="0">
                  <a:pos x="162" y="98"/>
                </a:cxn>
                <a:cxn ang="0">
                  <a:pos x="170" y="112"/>
                </a:cxn>
                <a:cxn ang="0">
                  <a:pos x="174" y="124"/>
                </a:cxn>
                <a:cxn ang="0">
                  <a:pos x="180" y="132"/>
                </a:cxn>
                <a:cxn ang="0">
                  <a:pos x="186" y="134"/>
                </a:cxn>
                <a:cxn ang="0">
                  <a:pos x="192" y="146"/>
                </a:cxn>
                <a:cxn ang="0">
                  <a:pos x="168" y="164"/>
                </a:cxn>
                <a:cxn ang="0">
                  <a:pos x="168" y="170"/>
                </a:cxn>
                <a:cxn ang="0">
                  <a:pos x="130" y="170"/>
                </a:cxn>
                <a:cxn ang="0">
                  <a:pos x="108" y="148"/>
                </a:cxn>
                <a:cxn ang="0">
                  <a:pos x="98" y="146"/>
                </a:cxn>
                <a:cxn ang="0">
                  <a:pos x="82" y="130"/>
                </a:cxn>
                <a:cxn ang="0">
                  <a:pos x="68" y="130"/>
                </a:cxn>
                <a:cxn ang="0">
                  <a:pos x="42" y="144"/>
                </a:cxn>
              </a:cxnLst>
              <a:rect l="0" t="0" r="r" b="b"/>
              <a:pathLst>
                <a:path w="194" h="170">
                  <a:moveTo>
                    <a:pt x="42" y="144"/>
                  </a:moveTo>
                  <a:lnTo>
                    <a:pt x="46" y="128"/>
                  </a:lnTo>
                  <a:lnTo>
                    <a:pt x="52" y="112"/>
                  </a:lnTo>
                  <a:lnTo>
                    <a:pt x="44" y="104"/>
                  </a:lnTo>
                  <a:lnTo>
                    <a:pt x="38" y="108"/>
                  </a:lnTo>
                  <a:lnTo>
                    <a:pt x="32" y="116"/>
                  </a:lnTo>
                  <a:lnTo>
                    <a:pt x="26" y="114"/>
                  </a:lnTo>
                  <a:lnTo>
                    <a:pt x="18" y="110"/>
                  </a:lnTo>
                  <a:lnTo>
                    <a:pt x="10" y="106"/>
                  </a:lnTo>
                  <a:lnTo>
                    <a:pt x="10" y="94"/>
                  </a:lnTo>
                  <a:lnTo>
                    <a:pt x="8" y="82"/>
                  </a:lnTo>
                  <a:lnTo>
                    <a:pt x="14" y="74"/>
                  </a:lnTo>
                  <a:lnTo>
                    <a:pt x="4" y="72"/>
                  </a:lnTo>
                  <a:lnTo>
                    <a:pt x="6" y="64"/>
                  </a:lnTo>
                  <a:lnTo>
                    <a:pt x="12" y="54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6" y="42"/>
                  </a:lnTo>
                  <a:lnTo>
                    <a:pt x="14" y="36"/>
                  </a:lnTo>
                  <a:lnTo>
                    <a:pt x="22" y="34"/>
                  </a:lnTo>
                  <a:lnTo>
                    <a:pt x="30" y="26"/>
                  </a:lnTo>
                  <a:lnTo>
                    <a:pt x="46" y="18"/>
                  </a:lnTo>
                  <a:lnTo>
                    <a:pt x="84" y="18"/>
                  </a:lnTo>
                  <a:lnTo>
                    <a:pt x="98" y="0"/>
                  </a:lnTo>
                  <a:lnTo>
                    <a:pt x="124" y="6"/>
                  </a:lnTo>
                  <a:lnTo>
                    <a:pt x="138" y="12"/>
                  </a:lnTo>
                  <a:lnTo>
                    <a:pt x="168" y="14"/>
                  </a:lnTo>
                  <a:lnTo>
                    <a:pt x="194" y="14"/>
                  </a:lnTo>
                  <a:lnTo>
                    <a:pt x="190" y="28"/>
                  </a:lnTo>
                  <a:lnTo>
                    <a:pt x="184" y="44"/>
                  </a:lnTo>
                  <a:lnTo>
                    <a:pt x="180" y="58"/>
                  </a:lnTo>
                  <a:lnTo>
                    <a:pt x="166" y="56"/>
                  </a:lnTo>
                  <a:lnTo>
                    <a:pt x="152" y="62"/>
                  </a:lnTo>
                  <a:lnTo>
                    <a:pt x="148" y="72"/>
                  </a:lnTo>
                  <a:lnTo>
                    <a:pt x="154" y="84"/>
                  </a:lnTo>
                  <a:lnTo>
                    <a:pt x="162" y="98"/>
                  </a:lnTo>
                  <a:lnTo>
                    <a:pt x="170" y="112"/>
                  </a:lnTo>
                  <a:lnTo>
                    <a:pt x="174" y="124"/>
                  </a:lnTo>
                  <a:lnTo>
                    <a:pt x="180" y="132"/>
                  </a:lnTo>
                  <a:lnTo>
                    <a:pt x="186" y="134"/>
                  </a:lnTo>
                  <a:lnTo>
                    <a:pt x="192" y="146"/>
                  </a:lnTo>
                  <a:lnTo>
                    <a:pt x="168" y="164"/>
                  </a:lnTo>
                  <a:lnTo>
                    <a:pt x="168" y="170"/>
                  </a:lnTo>
                  <a:lnTo>
                    <a:pt x="130" y="170"/>
                  </a:lnTo>
                  <a:lnTo>
                    <a:pt x="108" y="148"/>
                  </a:lnTo>
                  <a:lnTo>
                    <a:pt x="98" y="146"/>
                  </a:lnTo>
                  <a:lnTo>
                    <a:pt x="82" y="130"/>
                  </a:lnTo>
                  <a:lnTo>
                    <a:pt x="68" y="130"/>
                  </a:lnTo>
                  <a:lnTo>
                    <a:pt x="42" y="1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7" name="Lithuania">
              <a:extLst>
                <a:ext uri="{FF2B5EF4-FFF2-40B4-BE49-F238E27FC236}">
                  <a16:creationId xmlns:a16="http://schemas.microsoft.com/office/drawing/2014/main" id="{41087139-1927-4DB3-9E5B-5D1F26600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1185" y="3958405"/>
              <a:ext cx="429835" cy="313517"/>
            </a:xfrm>
            <a:custGeom>
              <a:avLst/>
              <a:gdLst/>
              <a:ahLst/>
              <a:cxnLst>
                <a:cxn ang="0">
                  <a:pos x="252" y="61"/>
                </a:cxn>
                <a:cxn ang="0">
                  <a:pos x="248" y="75"/>
                </a:cxn>
                <a:cxn ang="0">
                  <a:pos x="248" y="89"/>
                </a:cxn>
                <a:cxn ang="0">
                  <a:pos x="258" y="91"/>
                </a:cxn>
                <a:cxn ang="0">
                  <a:pos x="254" y="99"/>
                </a:cxn>
                <a:cxn ang="0">
                  <a:pos x="246" y="107"/>
                </a:cxn>
                <a:cxn ang="0">
                  <a:pos x="236" y="107"/>
                </a:cxn>
                <a:cxn ang="0">
                  <a:pos x="210" y="137"/>
                </a:cxn>
                <a:cxn ang="0">
                  <a:pos x="212" y="167"/>
                </a:cxn>
                <a:cxn ang="0">
                  <a:pos x="216" y="175"/>
                </a:cxn>
                <a:cxn ang="0">
                  <a:pos x="210" y="185"/>
                </a:cxn>
                <a:cxn ang="0">
                  <a:pos x="202" y="177"/>
                </a:cxn>
                <a:cxn ang="0">
                  <a:pos x="184" y="191"/>
                </a:cxn>
                <a:cxn ang="0">
                  <a:pos x="172" y="191"/>
                </a:cxn>
                <a:cxn ang="0">
                  <a:pos x="168" y="203"/>
                </a:cxn>
                <a:cxn ang="0">
                  <a:pos x="122" y="203"/>
                </a:cxn>
                <a:cxn ang="0">
                  <a:pos x="116" y="207"/>
                </a:cxn>
                <a:cxn ang="0">
                  <a:pos x="102" y="201"/>
                </a:cxn>
                <a:cxn ang="0">
                  <a:pos x="106" y="183"/>
                </a:cxn>
                <a:cxn ang="0">
                  <a:pos x="96" y="179"/>
                </a:cxn>
                <a:cxn ang="0">
                  <a:pos x="88" y="169"/>
                </a:cxn>
                <a:cxn ang="0">
                  <a:pos x="70" y="169"/>
                </a:cxn>
                <a:cxn ang="0">
                  <a:pos x="70" y="153"/>
                </a:cxn>
                <a:cxn ang="0">
                  <a:pos x="72" y="141"/>
                </a:cxn>
                <a:cxn ang="0">
                  <a:pos x="78" y="123"/>
                </a:cxn>
                <a:cxn ang="0">
                  <a:pos x="54" y="111"/>
                </a:cxn>
                <a:cxn ang="0">
                  <a:pos x="42" y="111"/>
                </a:cxn>
                <a:cxn ang="0">
                  <a:pos x="6" y="91"/>
                </a:cxn>
                <a:cxn ang="0">
                  <a:pos x="6" y="67"/>
                </a:cxn>
                <a:cxn ang="0">
                  <a:pos x="0" y="63"/>
                </a:cxn>
                <a:cxn ang="0">
                  <a:pos x="2" y="27"/>
                </a:cxn>
                <a:cxn ang="0">
                  <a:pos x="26" y="8"/>
                </a:cxn>
                <a:cxn ang="0">
                  <a:pos x="36" y="2"/>
                </a:cxn>
                <a:cxn ang="0">
                  <a:pos x="54" y="4"/>
                </a:cxn>
                <a:cxn ang="0">
                  <a:pos x="138" y="10"/>
                </a:cxn>
                <a:cxn ang="0">
                  <a:pos x="152" y="17"/>
                </a:cxn>
                <a:cxn ang="0">
                  <a:pos x="168" y="0"/>
                </a:cxn>
                <a:cxn ang="0">
                  <a:pos x="174" y="0"/>
                </a:cxn>
                <a:cxn ang="0">
                  <a:pos x="180" y="14"/>
                </a:cxn>
                <a:cxn ang="0">
                  <a:pos x="196" y="25"/>
                </a:cxn>
                <a:cxn ang="0">
                  <a:pos x="212" y="31"/>
                </a:cxn>
                <a:cxn ang="0">
                  <a:pos x="238" y="57"/>
                </a:cxn>
                <a:cxn ang="0">
                  <a:pos x="252" y="61"/>
                </a:cxn>
              </a:cxnLst>
              <a:rect l="0" t="0" r="r" b="b"/>
              <a:pathLst>
                <a:path w="258" h="207">
                  <a:moveTo>
                    <a:pt x="252" y="61"/>
                  </a:moveTo>
                  <a:lnTo>
                    <a:pt x="248" y="75"/>
                  </a:lnTo>
                  <a:lnTo>
                    <a:pt x="248" y="89"/>
                  </a:lnTo>
                  <a:lnTo>
                    <a:pt x="258" y="91"/>
                  </a:lnTo>
                  <a:lnTo>
                    <a:pt x="254" y="99"/>
                  </a:lnTo>
                  <a:lnTo>
                    <a:pt x="246" y="107"/>
                  </a:lnTo>
                  <a:lnTo>
                    <a:pt x="236" y="107"/>
                  </a:lnTo>
                  <a:lnTo>
                    <a:pt x="210" y="137"/>
                  </a:lnTo>
                  <a:lnTo>
                    <a:pt x="212" y="167"/>
                  </a:lnTo>
                  <a:lnTo>
                    <a:pt x="216" y="175"/>
                  </a:lnTo>
                  <a:lnTo>
                    <a:pt x="210" y="185"/>
                  </a:lnTo>
                  <a:lnTo>
                    <a:pt x="202" y="177"/>
                  </a:lnTo>
                  <a:lnTo>
                    <a:pt x="184" y="191"/>
                  </a:lnTo>
                  <a:lnTo>
                    <a:pt x="172" y="191"/>
                  </a:lnTo>
                  <a:lnTo>
                    <a:pt x="168" y="203"/>
                  </a:lnTo>
                  <a:lnTo>
                    <a:pt x="122" y="203"/>
                  </a:lnTo>
                  <a:lnTo>
                    <a:pt x="116" y="207"/>
                  </a:lnTo>
                  <a:lnTo>
                    <a:pt x="102" y="201"/>
                  </a:lnTo>
                  <a:lnTo>
                    <a:pt x="106" y="183"/>
                  </a:lnTo>
                  <a:lnTo>
                    <a:pt x="96" y="179"/>
                  </a:lnTo>
                  <a:lnTo>
                    <a:pt x="88" y="169"/>
                  </a:lnTo>
                  <a:lnTo>
                    <a:pt x="70" y="169"/>
                  </a:lnTo>
                  <a:lnTo>
                    <a:pt x="70" y="153"/>
                  </a:lnTo>
                  <a:lnTo>
                    <a:pt x="72" y="141"/>
                  </a:lnTo>
                  <a:lnTo>
                    <a:pt x="78" y="123"/>
                  </a:lnTo>
                  <a:lnTo>
                    <a:pt x="54" y="111"/>
                  </a:lnTo>
                  <a:lnTo>
                    <a:pt x="42" y="111"/>
                  </a:lnTo>
                  <a:lnTo>
                    <a:pt x="6" y="91"/>
                  </a:lnTo>
                  <a:lnTo>
                    <a:pt x="6" y="67"/>
                  </a:lnTo>
                  <a:lnTo>
                    <a:pt x="0" y="63"/>
                  </a:lnTo>
                  <a:lnTo>
                    <a:pt x="2" y="27"/>
                  </a:lnTo>
                  <a:lnTo>
                    <a:pt x="26" y="8"/>
                  </a:lnTo>
                  <a:lnTo>
                    <a:pt x="36" y="2"/>
                  </a:lnTo>
                  <a:lnTo>
                    <a:pt x="54" y="4"/>
                  </a:lnTo>
                  <a:lnTo>
                    <a:pt x="138" y="10"/>
                  </a:lnTo>
                  <a:lnTo>
                    <a:pt x="152" y="17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14"/>
                  </a:lnTo>
                  <a:lnTo>
                    <a:pt x="196" y="25"/>
                  </a:lnTo>
                  <a:lnTo>
                    <a:pt x="212" y="31"/>
                  </a:lnTo>
                  <a:lnTo>
                    <a:pt x="238" y="57"/>
                  </a:lnTo>
                  <a:lnTo>
                    <a:pt x="252" y="6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8" name="Belarus">
              <a:extLst>
                <a:ext uri="{FF2B5EF4-FFF2-40B4-BE49-F238E27FC236}">
                  <a16:creationId xmlns:a16="http://schemas.microsoft.com/office/drawing/2014/main" id="{058403E2-9987-30D5-BB94-7038DCCDA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472" y="3993241"/>
              <a:ext cx="759709" cy="587654"/>
            </a:xfrm>
            <a:custGeom>
              <a:avLst/>
              <a:gdLst/>
              <a:ahLst/>
              <a:cxnLst>
                <a:cxn ang="0">
                  <a:pos x="260" y="8"/>
                </a:cxn>
                <a:cxn ang="0">
                  <a:pos x="282" y="10"/>
                </a:cxn>
                <a:cxn ang="0">
                  <a:pos x="288" y="28"/>
                </a:cxn>
                <a:cxn ang="0">
                  <a:pos x="334" y="20"/>
                </a:cxn>
                <a:cxn ang="0">
                  <a:pos x="362" y="46"/>
                </a:cxn>
                <a:cxn ang="0">
                  <a:pos x="364" y="76"/>
                </a:cxn>
                <a:cxn ang="0">
                  <a:pos x="380" y="124"/>
                </a:cxn>
                <a:cxn ang="0">
                  <a:pos x="414" y="160"/>
                </a:cxn>
                <a:cxn ang="0">
                  <a:pos x="440" y="176"/>
                </a:cxn>
                <a:cxn ang="0">
                  <a:pos x="446" y="222"/>
                </a:cxn>
                <a:cxn ang="0">
                  <a:pos x="418" y="226"/>
                </a:cxn>
                <a:cxn ang="0">
                  <a:pos x="394" y="242"/>
                </a:cxn>
                <a:cxn ang="0">
                  <a:pos x="420" y="282"/>
                </a:cxn>
                <a:cxn ang="0">
                  <a:pos x="428" y="314"/>
                </a:cxn>
                <a:cxn ang="0">
                  <a:pos x="364" y="348"/>
                </a:cxn>
                <a:cxn ang="0">
                  <a:pos x="378" y="376"/>
                </a:cxn>
                <a:cxn ang="0">
                  <a:pos x="364" y="372"/>
                </a:cxn>
                <a:cxn ang="0">
                  <a:pos x="338" y="368"/>
                </a:cxn>
                <a:cxn ang="0">
                  <a:pos x="304" y="384"/>
                </a:cxn>
                <a:cxn ang="0">
                  <a:pos x="300" y="360"/>
                </a:cxn>
                <a:cxn ang="0">
                  <a:pos x="258" y="360"/>
                </a:cxn>
                <a:cxn ang="0">
                  <a:pos x="234" y="374"/>
                </a:cxn>
                <a:cxn ang="0">
                  <a:pos x="204" y="370"/>
                </a:cxn>
                <a:cxn ang="0">
                  <a:pos x="120" y="340"/>
                </a:cxn>
                <a:cxn ang="0">
                  <a:pos x="62" y="344"/>
                </a:cxn>
                <a:cxn ang="0">
                  <a:pos x="22" y="368"/>
                </a:cxn>
                <a:cxn ang="0">
                  <a:pos x="16" y="320"/>
                </a:cxn>
                <a:cxn ang="0">
                  <a:pos x="0" y="312"/>
                </a:cxn>
                <a:cxn ang="0">
                  <a:pos x="24" y="228"/>
                </a:cxn>
                <a:cxn ang="0">
                  <a:pos x="14" y="178"/>
                </a:cxn>
                <a:cxn ang="0">
                  <a:pos x="34" y="180"/>
                </a:cxn>
                <a:cxn ang="0">
                  <a:pos x="84" y="168"/>
                </a:cxn>
                <a:cxn ang="0">
                  <a:pos x="114" y="154"/>
                </a:cxn>
                <a:cxn ang="0">
                  <a:pos x="128" y="152"/>
                </a:cxn>
                <a:cxn ang="0">
                  <a:pos x="122" y="114"/>
                </a:cxn>
                <a:cxn ang="0">
                  <a:pos x="158" y="84"/>
                </a:cxn>
                <a:cxn ang="0">
                  <a:pos x="170" y="68"/>
                </a:cxn>
                <a:cxn ang="0">
                  <a:pos x="160" y="52"/>
                </a:cxn>
                <a:cxn ang="0">
                  <a:pos x="176" y="34"/>
                </a:cxn>
                <a:cxn ang="0">
                  <a:pos x="202" y="32"/>
                </a:cxn>
                <a:cxn ang="0">
                  <a:pos x="210" y="14"/>
                </a:cxn>
              </a:cxnLst>
              <a:rect l="0" t="0" r="r" b="b"/>
              <a:pathLst>
                <a:path w="456" h="388">
                  <a:moveTo>
                    <a:pt x="230" y="0"/>
                  </a:moveTo>
                  <a:lnTo>
                    <a:pt x="260" y="8"/>
                  </a:lnTo>
                  <a:lnTo>
                    <a:pt x="272" y="4"/>
                  </a:lnTo>
                  <a:lnTo>
                    <a:pt x="282" y="10"/>
                  </a:lnTo>
                  <a:lnTo>
                    <a:pt x="288" y="14"/>
                  </a:lnTo>
                  <a:lnTo>
                    <a:pt x="288" y="28"/>
                  </a:lnTo>
                  <a:lnTo>
                    <a:pt x="306" y="22"/>
                  </a:lnTo>
                  <a:lnTo>
                    <a:pt x="334" y="20"/>
                  </a:lnTo>
                  <a:lnTo>
                    <a:pt x="360" y="32"/>
                  </a:lnTo>
                  <a:lnTo>
                    <a:pt x="362" y="46"/>
                  </a:lnTo>
                  <a:lnTo>
                    <a:pt x="354" y="62"/>
                  </a:lnTo>
                  <a:lnTo>
                    <a:pt x="364" y="76"/>
                  </a:lnTo>
                  <a:lnTo>
                    <a:pt x="364" y="94"/>
                  </a:lnTo>
                  <a:lnTo>
                    <a:pt x="380" y="124"/>
                  </a:lnTo>
                  <a:lnTo>
                    <a:pt x="398" y="142"/>
                  </a:lnTo>
                  <a:lnTo>
                    <a:pt x="414" y="160"/>
                  </a:lnTo>
                  <a:lnTo>
                    <a:pt x="410" y="176"/>
                  </a:lnTo>
                  <a:lnTo>
                    <a:pt x="440" y="176"/>
                  </a:lnTo>
                  <a:lnTo>
                    <a:pt x="456" y="196"/>
                  </a:lnTo>
                  <a:lnTo>
                    <a:pt x="446" y="222"/>
                  </a:lnTo>
                  <a:lnTo>
                    <a:pt x="432" y="232"/>
                  </a:lnTo>
                  <a:lnTo>
                    <a:pt x="418" y="226"/>
                  </a:lnTo>
                  <a:lnTo>
                    <a:pt x="402" y="226"/>
                  </a:lnTo>
                  <a:lnTo>
                    <a:pt x="394" y="242"/>
                  </a:lnTo>
                  <a:lnTo>
                    <a:pt x="412" y="258"/>
                  </a:lnTo>
                  <a:lnTo>
                    <a:pt x="420" y="282"/>
                  </a:lnTo>
                  <a:lnTo>
                    <a:pt x="424" y="298"/>
                  </a:lnTo>
                  <a:lnTo>
                    <a:pt x="428" y="314"/>
                  </a:lnTo>
                  <a:lnTo>
                    <a:pt x="386" y="320"/>
                  </a:lnTo>
                  <a:lnTo>
                    <a:pt x="364" y="348"/>
                  </a:lnTo>
                  <a:lnTo>
                    <a:pt x="368" y="362"/>
                  </a:lnTo>
                  <a:lnTo>
                    <a:pt x="378" y="376"/>
                  </a:lnTo>
                  <a:lnTo>
                    <a:pt x="372" y="388"/>
                  </a:lnTo>
                  <a:lnTo>
                    <a:pt x="364" y="372"/>
                  </a:lnTo>
                  <a:lnTo>
                    <a:pt x="350" y="368"/>
                  </a:lnTo>
                  <a:lnTo>
                    <a:pt x="338" y="368"/>
                  </a:lnTo>
                  <a:lnTo>
                    <a:pt x="314" y="382"/>
                  </a:lnTo>
                  <a:lnTo>
                    <a:pt x="304" y="384"/>
                  </a:lnTo>
                  <a:lnTo>
                    <a:pt x="304" y="364"/>
                  </a:lnTo>
                  <a:lnTo>
                    <a:pt x="300" y="360"/>
                  </a:lnTo>
                  <a:lnTo>
                    <a:pt x="280" y="368"/>
                  </a:lnTo>
                  <a:lnTo>
                    <a:pt x="258" y="360"/>
                  </a:lnTo>
                  <a:lnTo>
                    <a:pt x="244" y="368"/>
                  </a:lnTo>
                  <a:lnTo>
                    <a:pt x="234" y="374"/>
                  </a:lnTo>
                  <a:lnTo>
                    <a:pt x="220" y="364"/>
                  </a:lnTo>
                  <a:lnTo>
                    <a:pt x="204" y="370"/>
                  </a:lnTo>
                  <a:lnTo>
                    <a:pt x="200" y="356"/>
                  </a:lnTo>
                  <a:lnTo>
                    <a:pt x="120" y="340"/>
                  </a:lnTo>
                  <a:lnTo>
                    <a:pt x="98" y="338"/>
                  </a:lnTo>
                  <a:lnTo>
                    <a:pt x="62" y="344"/>
                  </a:lnTo>
                  <a:lnTo>
                    <a:pt x="50" y="368"/>
                  </a:lnTo>
                  <a:lnTo>
                    <a:pt x="22" y="368"/>
                  </a:lnTo>
                  <a:lnTo>
                    <a:pt x="24" y="328"/>
                  </a:lnTo>
                  <a:lnTo>
                    <a:pt x="16" y="320"/>
                  </a:lnTo>
                  <a:lnTo>
                    <a:pt x="8" y="320"/>
                  </a:lnTo>
                  <a:lnTo>
                    <a:pt x="0" y="312"/>
                  </a:lnTo>
                  <a:lnTo>
                    <a:pt x="38" y="280"/>
                  </a:lnTo>
                  <a:lnTo>
                    <a:pt x="24" y="228"/>
                  </a:lnTo>
                  <a:lnTo>
                    <a:pt x="22" y="190"/>
                  </a:lnTo>
                  <a:lnTo>
                    <a:pt x="14" y="178"/>
                  </a:lnTo>
                  <a:lnTo>
                    <a:pt x="28" y="184"/>
                  </a:lnTo>
                  <a:lnTo>
                    <a:pt x="34" y="180"/>
                  </a:lnTo>
                  <a:lnTo>
                    <a:pt x="80" y="180"/>
                  </a:lnTo>
                  <a:lnTo>
                    <a:pt x="84" y="168"/>
                  </a:lnTo>
                  <a:lnTo>
                    <a:pt x="96" y="168"/>
                  </a:lnTo>
                  <a:lnTo>
                    <a:pt x="114" y="154"/>
                  </a:lnTo>
                  <a:lnTo>
                    <a:pt x="122" y="162"/>
                  </a:lnTo>
                  <a:lnTo>
                    <a:pt x="128" y="152"/>
                  </a:lnTo>
                  <a:lnTo>
                    <a:pt x="124" y="144"/>
                  </a:lnTo>
                  <a:lnTo>
                    <a:pt x="122" y="114"/>
                  </a:lnTo>
                  <a:lnTo>
                    <a:pt x="148" y="84"/>
                  </a:lnTo>
                  <a:lnTo>
                    <a:pt x="158" y="84"/>
                  </a:lnTo>
                  <a:lnTo>
                    <a:pt x="166" y="76"/>
                  </a:lnTo>
                  <a:lnTo>
                    <a:pt x="170" y="68"/>
                  </a:lnTo>
                  <a:lnTo>
                    <a:pt x="160" y="66"/>
                  </a:lnTo>
                  <a:lnTo>
                    <a:pt x="160" y="52"/>
                  </a:lnTo>
                  <a:lnTo>
                    <a:pt x="164" y="38"/>
                  </a:lnTo>
                  <a:lnTo>
                    <a:pt x="176" y="34"/>
                  </a:lnTo>
                  <a:lnTo>
                    <a:pt x="186" y="28"/>
                  </a:lnTo>
                  <a:lnTo>
                    <a:pt x="202" y="32"/>
                  </a:lnTo>
                  <a:lnTo>
                    <a:pt x="210" y="24"/>
                  </a:lnTo>
                  <a:lnTo>
                    <a:pt x="210" y="14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99" name="Belgium">
              <a:extLst>
                <a:ext uri="{FF2B5EF4-FFF2-40B4-BE49-F238E27FC236}">
                  <a16:creationId xmlns:a16="http://schemas.microsoft.com/office/drawing/2014/main" id="{0E5B0642-1215-A896-5BE6-D3505A07A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240" y="4332505"/>
              <a:ext cx="273229" cy="263536"/>
            </a:xfrm>
            <a:custGeom>
              <a:avLst/>
              <a:gdLst/>
              <a:ahLst/>
              <a:cxnLst>
                <a:cxn ang="0">
                  <a:pos x="156" y="84"/>
                </a:cxn>
                <a:cxn ang="0">
                  <a:pos x="158" y="102"/>
                </a:cxn>
                <a:cxn ang="0">
                  <a:pos x="162" y="116"/>
                </a:cxn>
                <a:cxn ang="0">
                  <a:pos x="164" y="122"/>
                </a:cxn>
                <a:cxn ang="0">
                  <a:pos x="160" y="130"/>
                </a:cxn>
                <a:cxn ang="0">
                  <a:pos x="148" y="136"/>
                </a:cxn>
                <a:cxn ang="0">
                  <a:pos x="136" y="136"/>
                </a:cxn>
                <a:cxn ang="0">
                  <a:pos x="124" y="144"/>
                </a:cxn>
                <a:cxn ang="0">
                  <a:pos x="124" y="160"/>
                </a:cxn>
                <a:cxn ang="0">
                  <a:pos x="118" y="174"/>
                </a:cxn>
                <a:cxn ang="0">
                  <a:pos x="100" y="174"/>
                </a:cxn>
                <a:cxn ang="0">
                  <a:pos x="86" y="154"/>
                </a:cxn>
                <a:cxn ang="0">
                  <a:pos x="82" y="142"/>
                </a:cxn>
                <a:cxn ang="0">
                  <a:pos x="82" y="130"/>
                </a:cxn>
                <a:cxn ang="0">
                  <a:pos x="84" y="120"/>
                </a:cxn>
                <a:cxn ang="0">
                  <a:pos x="72" y="126"/>
                </a:cxn>
                <a:cxn ang="0">
                  <a:pos x="62" y="124"/>
                </a:cxn>
                <a:cxn ang="0">
                  <a:pos x="52" y="118"/>
                </a:cxn>
                <a:cxn ang="0">
                  <a:pos x="52" y="106"/>
                </a:cxn>
                <a:cxn ang="0">
                  <a:pos x="56" y="96"/>
                </a:cxn>
                <a:cxn ang="0">
                  <a:pos x="42" y="92"/>
                </a:cxn>
                <a:cxn ang="0">
                  <a:pos x="36" y="90"/>
                </a:cxn>
                <a:cxn ang="0">
                  <a:pos x="36" y="70"/>
                </a:cxn>
                <a:cxn ang="0">
                  <a:pos x="22" y="48"/>
                </a:cxn>
                <a:cxn ang="0">
                  <a:pos x="10" y="42"/>
                </a:cxn>
                <a:cxn ang="0">
                  <a:pos x="2" y="42"/>
                </a:cxn>
                <a:cxn ang="0">
                  <a:pos x="0" y="26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30" y="4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44" y="8"/>
                </a:cxn>
                <a:cxn ang="0">
                  <a:pos x="52" y="16"/>
                </a:cxn>
                <a:cxn ang="0">
                  <a:pos x="66" y="22"/>
                </a:cxn>
                <a:cxn ang="0">
                  <a:pos x="78" y="18"/>
                </a:cxn>
                <a:cxn ang="0">
                  <a:pos x="94" y="10"/>
                </a:cxn>
                <a:cxn ang="0">
                  <a:pos x="104" y="14"/>
                </a:cxn>
                <a:cxn ang="0">
                  <a:pos x="116" y="18"/>
                </a:cxn>
                <a:cxn ang="0">
                  <a:pos x="122" y="18"/>
                </a:cxn>
                <a:cxn ang="0">
                  <a:pos x="122" y="26"/>
                </a:cxn>
                <a:cxn ang="0">
                  <a:pos x="126" y="34"/>
                </a:cxn>
                <a:cxn ang="0">
                  <a:pos x="136" y="36"/>
                </a:cxn>
                <a:cxn ang="0">
                  <a:pos x="146" y="52"/>
                </a:cxn>
                <a:cxn ang="0">
                  <a:pos x="154" y="54"/>
                </a:cxn>
                <a:cxn ang="0">
                  <a:pos x="150" y="62"/>
                </a:cxn>
                <a:cxn ang="0">
                  <a:pos x="140" y="70"/>
                </a:cxn>
                <a:cxn ang="0">
                  <a:pos x="146" y="80"/>
                </a:cxn>
                <a:cxn ang="0">
                  <a:pos x="156" y="84"/>
                </a:cxn>
              </a:cxnLst>
              <a:rect l="0" t="0" r="r" b="b"/>
              <a:pathLst>
                <a:path w="164" h="174">
                  <a:moveTo>
                    <a:pt x="156" y="84"/>
                  </a:moveTo>
                  <a:lnTo>
                    <a:pt x="158" y="102"/>
                  </a:lnTo>
                  <a:lnTo>
                    <a:pt x="162" y="116"/>
                  </a:lnTo>
                  <a:lnTo>
                    <a:pt x="164" y="122"/>
                  </a:lnTo>
                  <a:lnTo>
                    <a:pt x="160" y="130"/>
                  </a:lnTo>
                  <a:lnTo>
                    <a:pt x="148" y="136"/>
                  </a:lnTo>
                  <a:lnTo>
                    <a:pt x="136" y="136"/>
                  </a:lnTo>
                  <a:lnTo>
                    <a:pt x="124" y="144"/>
                  </a:lnTo>
                  <a:lnTo>
                    <a:pt x="124" y="160"/>
                  </a:lnTo>
                  <a:lnTo>
                    <a:pt x="118" y="174"/>
                  </a:lnTo>
                  <a:lnTo>
                    <a:pt x="100" y="174"/>
                  </a:lnTo>
                  <a:lnTo>
                    <a:pt x="86" y="154"/>
                  </a:lnTo>
                  <a:lnTo>
                    <a:pt x="82" y="142"/>
                  </a:lnTo>
                  <a:lnTo>
                    <a:pt x="82" y="130"/>
                  </a:lnTo>
                  <a:lnTo>
                    <a:pt x="84" y="120"/>
                  </a:lnTo>
                  <a:lnTo>
                    <a:pt x="72" y="126"/>
                  </a:lnTo>
                  <a:lnTo>
                    <a:pt x="62" y="124"/>
                  </a:lnTo>
                  <a:lnTo>
                    <a:pt x="52" y="118"/>
                  </a:lnTo>
                  <a:lnTo>
                    <a:pt x="52" y="106"/>
                  </a:lnTo>
                  <a:lnTo>
                    <a:pt x="56" y="96"/>
                  </a:lnTo>
                  <a:lnTo>
                    <a:pt x="42" y="92"/>
                  </a:lnTo>
                  <a:lnTo>
                    <a:pt x="36" y="90"/>
                  </a:lnTo>
                  <a:lnTo>
                    <a:pt x="36" y="70"/>
                  </a:lnTo>
                  <a:lnTo>
                    <a:pt x="22" y="48"/>
                  </a:lnTo>
                  <a:lnTo>
                    <a:pt x="10" y="42"/>
                  </a:lnTo>
                  <a:lnTo>
                    <a:pt x="2" y="42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8"/>
                  </a:lnTo>
                  <a:lnTo>
                    <a:pt x="52" y="16"/>
                  </a:lnTo>
                  <a:lnTo>
                    <a:pt x="66" y="22"/>
                  </a:lnTo>
                  <a:lnTo>
                    <a:pt x="78" y="18"/>
                  </a:lnTo>
                  <a:lnTo>
                    <a:pt x="94" y="10"/>
                  </a:lnTo>
                  <a:lnTo>
                    <a:pt x="104" y="14"/>
                  </a:lnTo>
                  <a:lnTo>
                    <a:pt x="116" y="18"/>
                  </a:lnTo>
                  <a:lnTo>
                    <a:pt x="122" y="18"/>
                  </a:lnTo>
                  <a:lnTo>
                    <a:pt x="122" y="26"/>
                  </a:lnTo>
                  <a:lnTo>
                    <a:pt x="126" y="34"/>
                  </a:lnTo>
                  <a:lnTo>
                    <a:pt x="136" y="36"/>
                  </a:lnTo>
                  <a:lnTo>
                    <a:pt x="146" y="52"/>
                  </a:lnTo>
                  <a:lnTo>
                    <a:pt x="154" y="54"/>
                  </a:lnTo>
                  <a:lnTo>
                    <a:pt x="150" y="62"/>
                  </a:lnTo>
                  <a:lnTo>
                    <a:pt x="140" y="70"/>
                  </a:lnTo>
                  <a:lnTo>
                    <a:pt x="146" y="80"/>
                  </a:lnTo>
                  <a:lnTo>
                    <a:pt x="156" y="84"/>
                  </a:lnTo>
                  <a:close/>
                </a:path>
              </a:pathLst>
            </a:custGeom>
            <a:solidFill>
              <a:srgbClr val="CFCFCF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0" name="Orkney Islands (Scotland)">
              <a:extLst>
                <a:ext uri="{FF2B5EF4-FFF2-40B4-BE49-F238E27FC236}">
                  <a16:creationId xmlns:a16="http://schemas.microsoft.com/office/drawing/2014/main" id="{1920DB13-60C4-32B6-AD2C-C15A1306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6434" y="3282906"/>
              <a:ext cx="39985" cy="3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2" y="0"/>
                </a:cxn>
                <a:cxn ang="0">
                  <a:pos x="18" y="8"/>
                </a:cxn>
                <a:cxn ang="0">
                  <a:pos x="20" y="16"/>
                </a:cxn>
                <a:cxn ang="0">
                  <a:pos x="24" y="24"/>
                </a:cxn>
                <a:cxn ang="0">
                  <a:pos x="16" y="20"/>
                </a:cxn>
                <a:cxn ang="0">
                  <a:pos x="10" y="12"/>
                </a:cxn>
                <a:cxn ang="0">
                  <a:pos x="8" y="18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2"/>
                </a:cxn>
              </a:cxnLst>
              <a:rect l="0" t="0" r="r" b="b"/>
              <a:pathLst>
                <a:path w="24" h="24">
                  <a:moveTo>
                    <a:pt x="2" y="2"/>
                  </a:moveTo>
                  <a:lnTo>
                    <a:pt x="12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24" y="24"/>
                  </a:lnTo>
                  <a:lnTo>
                    <a:pt x="16" y="20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1" name="Shetland Islands (Scotland)">
              <a:extLst>
                <a:ext uri="{FF2B5EF4-FFF2-40B4-BE49-F238E27FC236}">
                  <a16:creationId xmlns:a16="http://schemas.microsoft.com/office/drawing/2014/main" id="{6E0B7D34-EB96-5B14-5E28-0DAE9AFE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0768" y="3155682"/>
              <a:ext cx="43317" cy="7572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22"/>
                </a:cxn>
                <a:cxn ang="0">
                  <a:pos x="12" y="14"/>
                </a:cxn>
                <a:cxn ang="0">
                  <a:pos x="10" y="8"/>
                </a:cxn>
                <a:cxn ang="0">
                  <a:pos x="20" y="4"/>
                </a:cxn>
                <a:cxn ang="0">
                  <a:pos x="26" y="0"/>
                </a:cxn>
                <a:cxn ang="0">
                  <a:pos x="24" y="10"/>
                </a:cxn>
                <a:cxn ang="0">
                  <a:pos x="20" y="20"/>
                </a:cxn>
                <a:cxn ang="0">
                  <a:pos x="16" y="24"/>
                </a:cxn>
                <a:cxn ang="0">
                  <a:pos x="12" y="32"/>
                </a:cxn>
                <a:cxn ang="0">
                  <a:pos x="10" y="38"/>
                </a:cxn>
                <a:cxn ang="0">
                  <a:pos x="8" y="44"/>
                </a:cxn>
                <a:cxn ang="0">
                  <a:pos x="4" y="50"/>
                </a:cxn>
                <a:cxn ang="0">
                  <a:pos x="4" y="36"/>
                </a:cxn>
                <a:cxn ang="0">
                  <a:pos x="0" y="24"/>
                </a:cxn>
              </a:cxnLst>
              <a:rect l="0" t="0" r="r" b="b"/>
              <a:pathLst>
                <a:path w="26" h="50">
                  <a:moveTo>
                    <a:pt x="0" y="24"/>
                  </a:moveTo>
                  <a:lnTo>
                    <a:pt x="10" y="22"/>
                  </a:lnTo>
                  <a:lnTo>
                    <a:pt x="12" y="14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24" y="1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2" y="32"/>
                  </a:lnTo>
                  <a:lnTo>
                    <a:pt x="10" y="38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4" y="3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2" name="England and Scotland">
              <a:extLst>
                <a:ext uri="{FF2B5EF4-FFF2-40B4-BE49-F238E27FC236}">
                  <a16:creationId xmlns:a16="http://schemas.microsoft.com/office/drawing/2014/main" id="{64720D21-F35B-4F71-9BCA-00A9D609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149" y="3301081"/>
              <a:ext cx="673075" cy="1025366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60" y="20"/>
                </a:cxn>
                <a:cxn ang="0">
                  <a:pos x="322" y="66"/>
                </a:cxn>
                <a:cxn ang="0">
                  <a:pos x="314" y="92"/>
                </a:cxn>
                <a:cxn ang="0">
                  <a:pos x="344" y="182"/>
                </a:cxn>
                <a:cxn ang="0">
                  <a:pos x="272" y="212"/>
                </a:cxn>
                <a:cxn ang="0">
                  <a:pos x="336" y="322"/>
                </a:cxn>
                <a:cxn ang="0">
                  <a:pos x="358" y="400"/>
                </a:cxn>
                <a:cxn ang="0">
                  <a:pos x="356" y="461"/>
                </a:cxn>
                <a:cxn ang="0">
                  <a:pos x="350" y="461"/>
                </a:cxn>
                <a:cxn ang="0">
                  <a:pos x="332" y="513"/>
                </a:cxn>
                <a:cxn ang="0">
                  <a:pos x="404" y="573"/>
                </a:cxn>
                <a:cxn ang="0">
                  <a:pos x="364" y="603"/>
                </a:cxn>
                <a:cxn ang="0">
                  <a:pos x="324" y="627"/>
                </a:cxn>
                <a:cxn ang="0">
                  <a:pos x="352" y="659"/>
                </a:cxn>
                <a:cxn ang="0">
                  <a:pos x="284" y="677"/>
                </a:cxn>
                <a:cxn ang="0">
                  <a:pos x="222" y="647"/>
                </a:cxn>
                <a:cxn ang="0">
                  <a:pos x="182" y="641"/>
                </a:cxn>
                <a:cxn ang="0">
                  <a:pos x="142" y="627"/>
                </a:cxn>
                <a:cxn ang="0">
                  <a:pos x="94" y="641"/>
                </a:cxn>
                <a:cxn ang="0">
                  <a:pos x="40" y="615"/>
                </a:cxn>
                <a:cxn ang="0">
                  <a:pos x="28" y="603"/>
                </a:cxn>
                <a:cxn ang="0">
                  <a:pos x="84" y="565"/>
                </a:cxn>
                <a:cxn ang="0">
                  <a:pos x="164" y="573"/>
                </a:cxn>
                <a:cxn ang="0">
                  <a:pos x="142" y="559"/>
                </a:cxn>
                <a:cxn ang="0">
                  <a:pos x="114" y="527"/>
                </a:cxn>
                <a:cxn ang="0">
                  <a:pos x="70" y="507"/>
                </a:cxn>
                <a:cxn ang="0">
                  <a:pos x="132" y="477"/>
                </a:cxn>
                <a:cxn ang="0">
                  <a:pos x="154" y="432"/>
                </a:cxn>
                <a:cxn ang="0">
                  <a:pos x="134" y="424"/>
                </a:cxn>
                <a:cxn ang="0">
                  <a:pos x="200" y="424"/>
                </a:cxn>
                <a:cxn ang="0">
                  <a:pos x="226" y="428"/>
                </a:cxn>
                <a:cxn ang="0">
                  <a:pos x="234" y="388"/>
                </a:cxn>
                <a:cxn ang="0">
                  <a:pos x="234" y="368"/>
                </a:cxn>
                <a:cxn ang="0">
                  <a:pos x="224" y="336"/>
                </a:cxn>
                <a:cxn ang="0">
                  <a:pos x="256" y="302"/>
                </a:cxn>
                <a:cxn ang="0">
                  <a:pos x="232" y="294"/>
                </a:cxn>
                <a:cxn ang="0">
                  <a:pos x="216" y="288"/>
                </a:cxn>
                <a:cxn ang="0">
                  <a:pos x="192" y="288"/>
                </a:cxn>
                <a:cxn ang="0">
                  <a:pos x="172" y="272"/>
                </a:cxn>
                <a:cxn ang="0">
                  <a:pos x="218" y="228"/>
                </a:cxn>
                <a:cxn ang="0">
                  <a:pos x="208" y="194"/>
                </a:cxn>
                <a:cxn ang="0">
                  <a:pos x="210" y="176"/>
                </a:cxn>
                <a:cxn ang="0">
                  <a:pos x="204" y="156"/>
                </a:cxn>
                <a:cxn ang="0">
                  <a:pos x="230" y="136"/>
                </a:cxn>
                <a:cxn ang="0">
                  <a:pos x="198" y="130"/>
                </a:cxn>
                <a:cxn ang="0">
                  <a:pos x="218" y="118"/>
                </a:cxn>
                <a:cxn ang="0">
                  <a:pos x="234" y="100"/>
                </a:cxn>
                <a:cxn ang="0">
                  <a:pos x="248" y="78"/>
                </a:cxn>
                <a:cxn ang="0">
                  <a:pos x="252" y="50"/>
                </a:cxn>
                <a:cxn ang="0">
                  <a:pos x="276" y="40"/>
                </a:cxn>
              </a:cxnLst>
              <a:rect l="0" t="0" r="r" b="b"/>
              <a:pathLst>
                <a:path w="404" h="677">
                  <a:moveTo>
                    <a:pt x="278" y="22"/>
                  </a:moveTo>
                  <a:lnTo>
                    <a:pt x="292" y="26"/>
                  </a:lnTo>
                  <a:lnTo>
                    <a:pt x="292" y="12"/>
                  </a:lnTo>
                  <a:lnTo>
                    <a:pt x="306" y="0"/>
                  </a:lnTo>
                  <a:lnTo>
                    <a:pt x="316" y="8"/>
                  </a:lnTo>
                  <a:lnTo>
                    <a:pt x="320" y="18"/>
                  </a:lnTo>
                  <a:lnTo>
                    <a:pt x="338" y="14"/>
                  </a:lnTo>
                  <a:lnTo>
                    <a:pt x="360" y="20"/>
                  </a:lnTo>
                  <a:lnTo>
                    <a:pt x="378" y="30"/>
                  </a:lnTo>
                  <a:lnTo>
                    <a:pt x="370" y="46"/>
                  </a:lnTo>
                  <a:lnTo>
                    <a:pt x="348" y="60"/>
                  </a:lnTo>
                  <a:lnTo>
                    <a:pt x="322" y="66"/>
                  </a:lnTo>
                  <a:lnTo>
                    <a:pt x="306" y="70"/>
                  </a:lnTo>
                  <a:lnTo>
                    <a:pt x="320" y="74"/>
                  </a:lnTo>
                  <a:lnTo>
                    <a:pt x="300" y="82"/>
                  </a:lnTo>
                  <a:lnTo>
                    <a:pt x="314" y="92"/>
                  </a:lnTo>
                  <a:lnTo>
                    <a:pt x="340" y="94"/>
                  </a:lnTo>
                  <a:lnTo>
                    <a:pt x="390" y="124"/>
                  </a:lnTo>
                  <a:lnTo>
                    <a:pt x="342" y="172"/>
                  </a:lnTo>
                  <a:lnTo>
                    <a:pt x="344" y="182"/>
                  </a:lnTo>
                  <a:lnTo>
                    <a:pt x="332" y="192"/>
                  </a:lnTo>
                  <a:lnTo>
                    <a:pt x="310" y="192"/>
                  </a:lnTo>
                  <a:lnTo>
                    <a:pt x="324" y="214"/>
                  </a:lnTo>
                  <a:lnTo>
                    <a:pt x="272" y="212"/>
                  </a:lnTo>
                  <a:lnTo>
                    <a:pt x="300" y="232"/>
                  </a:lnTo>
                  <a:lnTo>
                    <a:pt x="334" y="254"/>
                  </a:lnTo>
                  <a:lnTo>
                    <a:pt x="340" y="286"/>
                  </a:lnTo>
                  <a:lnTo>
                    <a:pt x="336" y="322"/>
                  </a:lnTo>
                  <a:lnTo>
                    <a:pt x="328" y="352"/>
                  </a:lnTo>
                  <a:lnTo>
                    <a:pt x="330" y="370"/>
                  </a:lnTo>
                  <a:lnTo>
                    <a:pt x="354" y="382"/>
                  </a:lnTo>
                  <a:lnTo>
                    <a:pt x="358" y="400"/>
                  </a:lnTo>
                  <a:lnTo>
                    <a:pt x="358" y="412"/>
                  </a:lnTo>
                  <a:lnTo>
                    <a:pt x="354" y="428"/>
                  </a:lnTo>
                  <a:lnTo>
                    <a:pt x="358" y="444"/>
                  </a:lnTo>
                  <a:lnTo>
                    <a:pt x="356" y="461"/>
                  </a:lnTo>
                  <a:lnTo>
                    <a:pt x="346" y="444"/>
                  </a:lnTo>
                  <a:lnTo>
                    <a:pt x="336" y="442"/>
                  </a:lnTo>
                  <a:lnTo>
                    <a:pt x="338" y="448"/>
                  </a:lnTo>
                  <a:lnTo>
                    <a:pt x="350" y="461"/>
                  </a:lnTo>
                  <a:lnTo>
                    <a:pt x="350" y="475"/>
                  </a:lnTo>
                  <a:lnTo>
                    <a:pt x="354" y="493"/>
                  </a:lnTo>
                  <a:lnTo>
                    <a:pt x="356" y="501"/>
                  </a:lnTo>
                  <a:lnTo>
                    <a:pt x="332" y="513"/>
                  </a:lnTo>
                  <a:lnTo>
                    <a:pt x="346" y="529"/>
                  </a:lnTo>
                  <a:lnTo>
                    <a:pt x="358" y="515"/>
                  </a:lnTo>
                  <a:lnTo>
                    <a:pt x="392" y="535"/>
                  </a:lnTo>
                  <a:lnTo>
                    <a:pt x="404" y="573"/>
                  </a:lnTo>
                  <a:lnTo>
                    <a:pt x="394" y="585"/>
                  </a:lnTo>
                  <a:lnTo>
                    <a:pt x="388" y="595"/>
                  </a:lnTo>
                  <a:lnTo>
                    <a:pt x="378" y="601"/>
                  </a:lnTo>
                  <a:lnTo>
                    <a:pt x="364" y="603"/>
                  </a:lnTo>
                  <a:lnTo>
                    <a:pt x="358" y="609"/>
                  </a:lnTo>
                  <a:lnTo>
                    <a:pt x="344" y="615"/>
                  </a:lnTo>
                  <a:lnTo>
                    <a:pt x="338" y="627"/>
                  </a:lnTo>
                  <a:lnTo>
                    <a:pt x="324" y="627"/>
                  </a:lnTo>
                  <a:lnTo>
                    <a:pt x="336" y="637"/>
                  </a:lnTo>
                  <a:lnTo>
                    <a:pt x="352" y="643"/>
                  </a:lnTo>
                  <a:lnTo>
                    <a:pt x="362" y="649"/>
                  </a:lnTo>
                  <a:lnTo>
                    <a:pt x="352" y="659"/>
                  </a:lnTo>
                  <a:lnTo>
                    <a:pt x="350" y="667"/>
                  </a:lnTo>
                  <a:lnTo>
                    <a:pt x="324" y="673"/>
                  </a:lnTo>
                  <a:lnTo>
                    <a:pt x="300" y="675"/>
                  </a:lnTo>
                  <a:lnTo>
                    <a:pt x="284" y="677"/>
                  </a:lnTo>
                  <a:lnTo>
                    <a:pt x="266" y="665"/>
                  </a:lnTo>
                  <a:lnTo>
                    <a:pt x="254" y="663"/>
                  </a:lnTo>
                  <a:lnTo>
                    <a:pt x="234" y="659"/>
                  </a:lnTo>
                  <a:lnTo>
                    <a:pt x="222" y="647"/>
                  </a:lnTo>
                  <a:lnTo>
                    <a:pt x="214" y="637"/>
                  </a:lnTo>
                  <a:lnTo>
                    <a:pt x="212" y="647"/>
                  </a:lnTo>
                  <a:lnTo>
                    <a:pt x="196" y="643"/>
                  </a:lnTo>
                  <a:lnTo>
                    <a:pt x="182" y="641"/>
                  </a:lnTo>
                  <a:lnTo>
                    <a:pt x="178" y="651"/>
                  </a:lnTo>
                  <a:lnTo>
                    <a:pt x="158" y="647"/>
                  </a:lnTo>
                  <a:lnTo>
                    <a:pt x="148" y="633"/>
                  </a:lnTo>
                  <a:lnTo>
                    <a:pt x="142" y="627"/>
                  </a:lnTo>
                  <a:lnTo>
                    <a:pt x="124" y="619"/>
                  </a:lnTo>
                  <a:lnTo>
                    <a:pt x="112" y="619"/>
                  </a:lnTo>
                  <a:lnTo>
                    <a:pt x="106" y="629"/>
                  </a:lnTo>
                  <a:lnTo>
                    <a:pt x="94" y="641"/>
                  </a:lnTo>
                  <a:lnTo>
                    <a:pt x="78" y="631"/>
                  </a:lnTo>
                  <a:lnTo>
                    <a:pt x="70" y="623"/>
                  </a:lnTo>
                  <a:lnTo>
                    <a:pt x="56" y="617"/>
                  </a:lnTo>
                  <a:lnTo>
                    <a:pt x="40" y="615"/>
                  </a:lnTo>
                  <a:lnTo>
                    <a:pt x="30" y="617"/>
                  </a:lnTo>
                  <a:lnTo>
                    <a:pt x="16" y="631"/>
                  </a:lnTo>
                  <a:lnTo>
                    <a:pt x="0" y="607"/>
                  </a:lnTo>
                  <a:lnTo>
                    <a:pt x="28" y="603"/>
                  </a:lnTo>
                  <a:lnTo>
                    <a:pt x="42" y="597"/>
                  </a:lnTo>
                  <a:lnTo>
                    <a:pt x="54" y="591"/>
                  </a:lnTo>
                  <a:lnTo>
                    <a:pt x="68" y="581"/>
                  </a:lnTo>
                  <a:lnTo>
                    <a:pt x="84" y="565"/>
                  </a:lnTo>
                  <a:lnTo>
                    <a:pt x="104" y="563"/>
                  </a:lnTo>
                  <a:lnTo>
                    <a:pt x="124" y="577"/>
                  </a:lnTo>
                  <a:lnTo>
                    <a:pt x="148" y="581"/>
                  </a:lnTo>
                  <a:lnTo>
                    <a:pt x="164" y="573"/>
                  </a:lnTo>
                  <a:lnTo>
                    <a:pt x="186" y="559"/>
                  </a:lnTo>
                  <a:lnTo>
                    <a:pt x="170" y="559"/>
                  </a:lnTo>
                  <a:lnTo>
                    <a:pt x="152" y="567"/>
                  </a:lnTo>
                  <a:lnTo>
                    <a:pt x="142" y="559"/>
                  </a:lnTo>
                  <a:lnTo>
                    <a:pt x="136" y="545"/>
                  </a:lnTo>
                  <a:lnTo>
                    <a:pt x="124" y="539"/>
                  </a:lnTo>
                  <a:lnTo>
                    <a:pt x="114" y="533"/>
                  </a:lnTo>
                  <a:lnTo>
                    <a:pt x="114" y="527"/>
                  </a:lnTo>
                  <a:lnTo>
                    <a:pt x="108" y="515"/>
                  </a:lnTo>
                  <a:lnTo>
                    <a:pt x="100" y="515"/>
                  </a:lnTo>
                  <a:lnTo>
                    <a:pt x="88" y="515"/>
                  </a:lnTo>
                  <a:lnTo>
                    <a:pt x="70" y="507"/>
                  </a:lnTo>
                  <a:lnTo>
                    <a:pt x="76" y="495"/>
                  </a:lnTo>
                  <a:lnTo>
                    <a:pt x="86" y="485"/>
                  </a:lnTo>
                  <a:lnTo>
                    <a:pt x="116" y="489"/>
                  </a:lnTo>
                  <a:lnTo>
                    <a:pt x="132" y="477"/>
                  </a:lnTo>
                  <a:lnTo>
                    <a:pt x="144" y="471"/>
                  </a:lnTo>
                  <a:lnTo>
                    <a:pt x="156" y="457"/>
                  </a:lnTo>
                  <a:lnTo>
                    <a:pt x="158" y="442"/>
                  </a:lnTo>
                  <a:lnTo>
                    <a:pt x="154" y="432"/>
                  </a:lnTo>
                  <a:lnTo>
                    <a:pt x="144" y="436"/>
                  </a:lnTo>
                  <a:lnTo>
                    <a:pt x="136" y="440"/>
                  </a:lnTo>
                  <a:lnTo>
                    <a:pt x="128" y="432"/>
                  </a:lnTo>
                  <a:lnTo>
                    <a:pt x="134" y="424"/>
                  </a:lnTo>
                  <a:lnTo>
                    <a:pt x="148" y="418"/>
                  </a:lnTo>
                  <a:lnTo>
                    <a:pt x="168" y="410"/>
                  </a:lnTo>
                  <a:lnTo>
                    <a:pt x="182" y="410"/>
                  </a:lnTo>
                  <a:lnTo>
                    <a:pt x="200" y="424"/>
                  </a:lnTo>
                  <a:lnTo>
                    <a:pt x="210" y="430"/>
                  </a:lnTo>
                  <a:lnTo>
                    <a:pt x="212" y="422"/>
                  </a:lnTo>
                  <a:lnTo>
                    <a:pt x="220" y="424"/>
                  </a:lnTo>
                  <a:lnTo>
                    <a:pt x="226" y="428"/>
                  </a:lnTo>
                  <a:lnTo>
                    <a:pt x="224" y="414"/>
                  </a:lnTo>
                  <a:lnTo>
                    <a:pt x="224" y="402"/>
                  </a:lnTo>
                  <a:lnTo>
                    <a:pt x="236" y="396"/>
                  </a:lnTo>
                  <a:lnTo>
                    <a:pt x="234" y="388"/>
                  </a:lnTo>
                  <a:lnTo>
                    <a:pt x="240" y="376"/>
                  </a:lnTo>
                  <a:lnTo>
                    <a:pt x="248" y="364"/>
                  </a:lnTo>
                  <a:lnTo>
                    <a:pt x="244" y="364"/>
                  </a:lnTo>
                  <a:lnTo>
                    <a:pt x="234" y="368"/>
                  </a:lnTo>
                  <a:lnTo>
                    <a:pt x="230" y="362"/>
                  </a:lnTo>
                  <a:lnTo>
                    <a:pt x="236" y="352"/>
                  </a:lnTo>
                  <a:lnTo>
                    <a:pt x="228" y="350"/>
                  </a:lnTo>
                  <a:lnTo>
                    <a:pt x="224" y="336"/>
                  </a:lnTo>
                  <a:lnTo>
                    <a:pt x="224" y="326"/>
                  </a:lnTo>
                  <a:lnTo>
                    <a:pt x="234" y="318"/>
                  </a:lnTo>
                  <a:lnTo>
                    <a:pt x="244" y="304"/>
                  </a:lnTo>
                  <a:lnTo>
                    <a:pt x="256" y="302"/>
                  </a:lnTo>
                  <a:lnTo>
                    <a:pt x="254" y="296"/>
                  </a:lnTo>
                  <a:lnTo>
                    <a:pt x="238" y="290"/>
                  </a:lnTo>
                  <a:lnTo>
                    <a:pt x="236" y="292"/>
                  </a:lnTo>
                  <a:lnTo>
                    <a:pt x="232" y="294"/>
                  </a:lnTo>
                  <a:lnTo>
                    <a:pt x="230" y="298"/>
                  </a:lnTo>
                  <a:lnTo>
                    <a:pt x="226" y="300"/>
                  </a:lnTo>
                  <a:lnTo>
                    <a:pt x="222" y="302"/>
                  </a:lnTo>
                  <a:lnTo>
                    <a:pt x="216" y="288"/>
                  </a:lnTo>
                  <a:lnTo>
                    <a:pt x="208" y="280"/>
                  </a:lnTo>
                  <a:lnTo>
                    <a:pt x="202" y="290"/>
                  </a:lnTo>
                  <a:lnTo>
                    <a:pt x="196" y="296"/>
                  </a:lnTo>
                  <a:lnTo>
                    <a:pt x="192" y="288"/>
                  </a:lnTo>
                  <a:lnTo>
                    <a:pt x="188" y="276"/>
                  </a:lnTo>
                  <a:lnTo>
                    <a:pt x="184" y="282"/>
                  </a:lnTo>
                  <a:lnTo>
                    <a:pt x="180" y="284"/>
                  </a:lnTo>
                  <a:lnTo>
                    <a:pt x="172" y="272"/>
                  </a:lnTo>
                  <a:lnTo>
                    <a:pt x="186" y="264"/>
                  </a:lnTo>
                  <a:lnTo>
                    <a:pt x="200" y="252"/>
                  </a:lnTo>
                  <a:lnTo>
                    <a:pt x="210" y="240"/>
                  </a:lnTo>
                  <a:lnTo>
                    <a:pt x="218" y="228"/>
                  </a:lnTo>
                  <a:lnTo>
                    <a:pt x="214" y="216"/>
                  </a:lnTo>
                  <a:lnTo>
                    <a:pt x="216" y="198"/>
                  </a:lnTo>
                  <a:lnTo>
                    <a:pt x="218" y="194"/>
                  </a:lnTo>
                  <a:lnTo>
                    <a:pt x="208" y="194"/>
                  </a:lnTo>
                  <a:lnTo>
                    <a:pt x="200" y="200"/>
                  </a:lnTo>
                  <a:lnTo>
                    <a:pt x="202" y="190"/>
                  </a:lnTo>
                  <a:lnTo>
                    <a:pt x="224" y="176"/>
                  </a:lnTo>
                  <a:lnTo>
                    <a:pt x="210" y="176"/>
                  </a:lnTo>
                  <a:lnTo>
                    <a:pt x="200" y="178"/>
                  </a:lnTo>
                  <a:lnTo>
                    <a:pt x="188" y="174"/>
                  </a:lnTo>
                  <a:lnTo>
                    <a:pt x="204" y="164"/>
                  </a:lnTo>
                  <a:lnTo>
                    <a:pt x="204" y="156"/>
                  </a:lnTo>
                  <a:lnTo>
                    <a:pt x="220" y="152"/>
                  </a:lnTo>
                  <a:lnTo>
                    <a:pt x="218" y="146"/>
                  </a:lnTo>
                  <a:lnTo>
                    <a:pt x="220" y="140"/>
                  </a:lnTo>
                  <a:lnTo>
                    <a:pt x="230" y="136"/>
                  </a:lnTo>
                  <a:lnTo>
                    <a:pt x="226" y="132"/>
                  </a:lnTo>
                  <a:lnTo>
                    <a:pt x="212" y="140"/>
                  </a:lnTo>
                  <a:lnTo>
                    <a:pt x="202" y="136"/>
                  </a:lnTo>
                  <a:lnTo>
                    <a:pt x="198" y="130"/>
                  </a:lnTo>
                  <a:lnTo>
                    <a:pt x="200" y="122"/>
                  </a:lnTo>
                  <a:lnTo>
                    <a:pt x="206" y="120"/>
                  </a:lnTo>
                  <a:lnTo>
                    <a:pt x="214" y="128"/>
                  </a:lnTo>
                  <a:lnTo>
                    <a:pt x="218" y="118"/>
                  </a:lnTo>
                  <a:lnTo>
                    <a:pt x="212" y="108"/>
                  </a:lnTo>
                  <a:lnTo>
                    <a:pt x="218" y="100"/>
                  </a:lnTo>
                  <a:lnTo>
                    <a:pt x="226" y="104"/>
                  </a:lnTo>
                  <a:lnTo>
                    <a:pt x="234" y="100"/>
                  </a:lnTo>
                  <a:lnTo>
                    <a:pt x="234" y="94"/>
                  </a:lnTo>
                  <a:lnTo>
                    <a:pt x="242" y="90"/>
                  </a:lnTo>
                  <a:lnTo>
                    <a:pt x="240" y="82"/>
                  </a:lnTo>
                  <a:lnTo>
                    <a:pt x="248" y="78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46" y="50"/>
                  </a:lnTo>
                  <a:lnTo>
                    <a:pt x="252" y="50"/>
                  </a:lnTo>
                  <a:lnTo>
                    <a:pt x="262" y="40"/>
                  </a:lnTo>
                  <a:lnTo>
                    <a:pt x="264" y="44"/>
                  </a:lnTo>
                  <a:lnTo>
                    <a:pt x="272" y="52"/>
                  </a:lnTo>
                  <a:lnTo>
                    <a:pt x="276" y="40"/>
                  </a:lnTo>
                  <a:lnTo>
                    <a:pt x="276" y="30"/>
                  </a:lnTo>
                  <a:lnTo>
                    <a:pt x="278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3" name="UK Isle of Lewis">
              <a:extLst>
                <a:ext uri="{FF2B5EF4-FFF2-40B4-BE49-F238E27FC236}">
                  <a16:creationId xmlns:a16="http://schemas.microsoft.com/office/drawing/2014/main" id="{65FE29B1-3934-3BBF-8922-94A94DA80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1085" y="3273819"/>
              <a:ext cx="99961" cy="6967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8" y="12"/>
                </a:cxn>
                <a:cxn ang="0">
                  <a:pos x="28" y="8"/>
                </a:cxn>
                <a:cxn ang="0">
                  <a:pos x="46" y="4"/>
                </a:cxn>
                <a:cxn ang="0">
                  <a:pos x="54" y="0"/>
                </a:cxn>
                <a:cxn ang="0">
                  <a:pos x="60" y="2"/>
                </a:cxn>
                <a:cxn ang="0">
                  <a:pos x="60" y="18"/>
                </a:cxn>
                <a:cxn ang="0">
                  <a:pos x="52" y="18"/>
                </a:cxn>
                <a:cxn ang="0">
                  <a:pos x="44" y="22"/>
                </a:cxn>
                <a:cxn ang="0">
                  <a:pos x="42" y="28"/>
                </a:cxn>
                <a:cxn ang="0">
                  <a:pos x="38" y="32"/>
                </a:cxn>
                <a:cxn ang="0">
                  <a:pos x="30" y="36"/>
                </a:cxn>
                <a:cxn ang="0">
                  <a:pos x="20" y="32"/>
                </a:cxn>
                <a:cxn ang="0">
                  <a:pos x="16" y="36"/>
                </a:cxn>
                <a:cxn ang="0">
                  <a:pos x="12" y="42"/>
                </a:cxn>
                <a:cxn ang="0">
                  <a:pos x="6" y="46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8" y="34"/>
                </a:cxn>
                <a:cxn ang="0">
                  <a:pos x="14" y="26"/>
                </a:cxn>
                <a:cxn ang="0">
                  <a:pos x="12" y="20"/>
                </a:cxn>
              </a:cxnLst>
              <a:rect l="0" t="0" r="r" b="b"/>
              <a:pathLst>
                <a:path w="60" h="46">
                  <a:moveTo>
                    <a:pt x="12" y="20"/>
                  </a:moveTo>
                  <a:lnTo>
                    <a:pt x="18" y="12"/>
                  </a:lnTo>
                  <a:lnTo>
                    <a:pt x="28" y="8"/>
                  </a:lnTo>
                  <a:lnTo>
                    <a:pt x="46" y="4"/>
                  </a:lnTo>
                  <a:lnTo>
                    <a:pt x="54" y="0"/>
                  </a:lnTo>
                  <a:lnTo>
                    <a:pt x="60" y="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44" y="22"/>
                  </a:lnTo>
                  <a:lnTo>
                    <a:pt x="42" y="28"/>
                  </a:lnTo>
                  <a:lnTo>
                    <a:pt x="38" y="32"/>
                  </a:lnTo>
                  <a:lnTo>
                    <a:pt x="30" y="36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4"/>
                  </a:lnTo>
                  <a:lnTo>
                    <a:pt x="14" y="26"/>
                  </a:lnTo>
                  <a:lnTo>
                    <a:pt x="12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4" name="Czech Republic">
              <a:extLst>
                <a:ext uri="{FF2B5EF4-FFF2-40B4-BE49-F238E27FC236}">
                  <a16:creationId xmlns:a16="http://schemas.microsoft.com/office/drawing/2014/main" id="{B6121FF2-53CD-EDA9-3F40-A6C17586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9266" y="4559691"/>
              <a:ext cx="551455" cy="315031"/>
            </a:xfrm>
            <a:custGeom>
              <a:avLst/>
              <a:gdLst/>
              <a:ahLst/>
              <a:cxnLst>
                <a:cxn ang="0">
                  <a:pos x="331" y="154"/>
                </a:cxn>
                <a:cxn ang="0">
                  <a:pos x="313" y="156"/>
                </a:cxn>
                <a:cxn ang="0">
                  <a:pos x="297" y="170"/>
                </a:cxn>
                <a:cxn ang="0">
                  <a:pos x="289" y="180"/>
                </a:cxn>
                <a:cxn ang="0">
                  <a:pos x="279" y="190"/>
                </a:cxn>
                <a:cxn ang="0">
                  <a:pos x="265" y="198"/>
                </a:cxn>
                <a:cxn ang="0">
                  <a:pos x="249" y="194"/>
                </a:cxn>
                <a:cxn ang="0">
                  <a:pos x="235" y="196"/>
                </a:cxn>
                <a:cxn ang="0">
                  <a:pos x="223" y="208"/>
                </a:cxn>
                <a:cxn ang="0">
                  <a:pos x="204" y="200"/>
                </a:cxn>
                <a:cxn ang="0">
                  <a:pos x="184" y="198"/>
                </a:cxn>
                <a:cxn ang="0">
                  <a:pos x="164" y="190"/>
                </a:cxn>
                <a:cxn ang="0">
                  <a:pos x="144" y="178"/>
                </a:cxn>
                <a:cxn ang="0">
                  <a:pos x="128" y="172"/>
                </a:cxn>
                <a:cxn ang="0">
                  <a:pos x="124" y="184"/>
                </a:cxn>
                <a:cxn ang="0">
                  <a:pos x="106" y="198"/>
                </a:cxn>
                <a:cxn ang="0">
                  <a:pos x="94" y="196"/>
                </a:cxn>
                <a:cxn ang="0">
                  <a:pos x="82" y="196"/>
                </a:cxn>
                <a:cxn ang="0">
                  <a:pos x="60" y="180"/>
                </a:cxn>
                <a:cxn ang="0">
                  <a:pos x="44" y="162"/>
                </a:cxn>
                <a:cxn ang="0">
                  <a:pos x="32" y="142"/>
                </a:cxn>
                <a:cxn ang="0">
                  <a:pos x="14" y="124"/>
                </a:cxn>
                <a:cxn ang="0">
                  <a:pos x="4" y="98"/>
                </a:cxn>
                <a:cxn ang="0">
                  <a:pos x="4" y="84"/>
                </a:cxn>
                <a:cxn ang="0">
                  <a:pos x="6" y="72"/>
                </a:cxn>
                <a:cxn ang="0">
                  <a:pos x="0" y="56"/>
                </a:cxn>
                <a:cxn ang="0">
                  <a:pos x="16" y="40"/>
                </a:cxn>
                <a:cxn ang="0">
                  <a:pos x="42" y="38"/>
                </a:cxn>
                <a:cxn ang="0">
                  <a:pos x="72" y="26"/>
                </a:cxn>
                <a:cxn ang="0">
                  <a:pos x="100" y="20"/>
                </a:cxn>
                <a:cxn ang="0">
                  <a:pos x="112" y="18"/>
                </a:cxn>
                <a:cxn ang="0">
                  <a:pos x="110" y="0"/>
                </a:cxn>
                <a:cxn ang="0">
                  <a:pos x="124" y="2"/>
                </a:cxn>
                <a:cxn ang="0">
                  <a:pos x="128" y="12"/>
                </a:cxn>
                <a:cxn ang="0">
                  <a:pos x="134" y="20"/>
                </a:cxn>
                <a:cxn ang="0">
                  <a:pos x="142" y="10"/>
                </a:cxn>
                <a:cxn ang="0">
                  <a:pos x="156" y="12"/>
                </a:cxn>
                <a:cxn ang="0">
                  <a:pos x="166" y="32"/>
                </a:cxn>
                <a:cxn ang="0">
                  <a:pos x="206" y="40"/>
                </a:cxn>
                <a:cxn ang="0">
                  <a:pos x="215" y="50"/>
                </a:cxn>
                <a:cxn ang="0">
                  <a:pos x="200" y="66"/>
                </a:cxn>
                <a:cxn ang="0">
                  <a:pos x="213" y="72"/>
                </a:cxn>
                <a:cxn ang="0">
                  <a:pos x="219" y="92"/>
                </a:cxn>
                <a:cxn ang="0">
                  <a:pos x="239" y="86"/>
                </a:cxn>
                <a:cxn ang="0">
                  <a:pos x="239" y="72"/>
                </a:cxn>
                <a:cxn ang="0">
                  <a:pos x="257" y="70"/>
                </a:cxn>
                <a:cxn ang="0">
                  <a:pos x="273" y="80"/>
                </a:cxn>
                <a:cxn ang="0">
                  <a:pos x="273" y="100"/>
                </a:cxn>
                <a:cxn ang="0">
                  <a:pos x="279" y="110"/>
                </a:cxn>
                <a:cxn ang="0">
                  <a:pos x="303" y="104"/>
                </a:cxn>
                <a:cxn ang="0">
                  <a:pos x="305" y="116"/>
                </a:cxn>
                <a:cxn ang="0">
                  <a:pos x="317" y="114"/>
                </a:cxn>
                <a:cxn ang="0">
                  <a:pos x="331" y="138"/>
                </a:cxn>
                <a:cxn ang="0">
                  <a:pos x="331" y="154"/>
                </a:cxn>
              </a:cxnLst>
              <a:rect l="0" t="0" r="r" b="b"/>
              <a:pathLst>
                <a:path w="331" h="208">
                  <a:moveTo>
                    <a:pt x="331" y="154"/>
                  </a:moveTo>
                  <a:lnTo>
                    <a:pt x="313" y="156"/>
                  </a:lnTo>
                  <a:lnTo>
                    <a:pt x="297" y="170"/>
                  </a:lnTo>
                  <a:lnTo>
                    <a:pt x="289" y="180"/>
                  </a:lnTo>
                  <a:lnTo>
                    <a:pt x="279" y="190"/>
                  </a:lnTo>
                  <a:lnTo>
                    <a:pt x="265" y="198"/>
                  </a:lnTo>
                  <a:lnTo>
                    <a:pt x="249" y="194"/>
                  </a:lnTo>
                  <a:lnTo>
                    <a:pt x="235" y="196"/>
                  </a:lnTo>
                  <a:lnTo>
                    <a:pt x="223" y="208"/>
                  </a:lnTo>
                  <a:lnTo>
                    <a:pt x="204" y="200"/>
                  </a:lnTo>
                  <a:lnTo>
                    <a:pt x="184" y="198"/>
                  </a:lnTo>
                  <a:lnTo>
                    <a:pt x="164" y="190"/>
                  </a:lnTo>
                  <a:lnTo>
                    <a:pt x="144" y="178"/>
                  </a:lnTo>
                  <a:lnTo>
                    <a:pt x="128" y="172"/>
                  </a:lnTo>
                  <a:lnTo>
                    <a:pt x="124" y="184"/>
                  </a:lnTo>
                  <a:lnTo>
                    <a:pt x="106" y="198"/>
                  </a:lnTo>
                  <a:lnTo>
                    <a:pt x="94" y="196"/>
                  </a:lnTo>
                  <a:lnTo>
                    <a:pt x="82" y="196"/>
                  </a:lnTo>
                  <a:lnTo>
                    <a:pt x="60" y="180"/>
                  </a:lnTo>
                  <a:lnTo>
                    <a:pt x="44" y="162"/>
                  </a:lnTo>
                  <a:lnTo>
                    <a:pt x="32" y="142"/>
                  </a:lnTo>
                  <a:lnTo>
                    <a:pt x="14" y="124"/>
                  </a:lnTo>
                  <a:lnTo>
                    <a:pt x="4" y="98"/>
                  </a:lnTo>
                  <a:lnTo>
                    <a:pt x="4" y="84"/>
                  </a:lnTo>
                  <a:lnTo>
                    <a:pt x="6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42" y="38"/>
                  </a:lnTo>
                  <a:lnTo>
                    <a:pt x="72" y="26"/>
                  </a:lnTo>
                  <a:lnTo>
                    <a:pt x="100" y="20"/>
                  </a:lnTo>
                  <a:lnTo>
                    <a:pt x="112" y="18"/>
                  </a:lnTo>
                  <a:lnTo>
                    <a:pt x="110" y="0"/>
                  </a:lnTo>
                  <a:lnTo>
                    <a:pt x="124" y="2"/>
                  </a:lnTo>
                  <a:lnTo>
                    <a:pt x="128" y="12"/>
                  </a:lnTo>
                  <a:lnTo>
                    <a:pt x="134" y="20"/>
                  </a:lnTo>
                  <a:lnTo>
                    <a:pt x="142" y="10"/>
                  </a:lnTo>
                  <a:lnTo>
                    <a:pt x="156" y="12"/>
                  </a:lnTo>
                  <a:lnTo>
                    <a:pt x="166" y="32"/>
                  </a:lnTo>
                  <a:lnTo>
                    <a:pt x="206" y="40"/>
                  </a:lnTo>
                  <a:lnTo>
                    <a:pt x="215" y="50"/>
                  </a:lnTo>
                  <a:lnTo>
                    <a:pt x="200" y="66"/>
                  </a:lnTo>
                  <a:lnTo>
                    <a:pt x="213" y="72"/>
                  </a:lnTo>
                  <a:lnTo>
                    <a:pt x="219" y="92"/>
                  </a:lnTo>
                  <a:lnTo>
                    <a:pt x="239" y="86"/>
                  </a:lnTo>
                  <a:lnTo>
                    <a:pt x="239" y="72"/>
                  </a:lnTo>
                  <a:lnTo>
                    <a:pt x="257" y="70"/>
                  </a:lnTo>
                  <a:lnTo>
                    <a:pt x="273" y="80"/>
                  </a:lnTo>
                  <a:lnTo>
                    <a:pt x="273" y="100"/>
                  </a:lnTo>
                  <a:lnTo>
                    <a:pt x="279" y="110"/>
                  </a:lnTo>
                  <a:lnTo>
                    <a:pt x="303" y="104"/>
                  </a:lnTo>
                  <a:lnTo>
                    <a:pt x="305" y="116"/>
                  </a:lnTo>
                  <a:lnTo>
                    <a:pt x="317" y="114"/>
                  </a:lnTo>
                  <a:lnTo>
                    <a:pt x="331" y="138"/>
                  </a:lnTo>
                  <a:lnTo>
                    <a:pt x="331" y="1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5" name="Germany">
              <a:extLst>
                <a:ext uri="{FF2B5EF4-FFF2-40B4-BE49-F238E27FC236}">
                  <a16:creationId xmlns:a16="http://schemas.microsoft.com/office/drawing/2014/main" id="{5FA83CAF-6ABF-0D05-FB94-5CF3201D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6648" y="4026561"/>
              <a:ext cx="773036" cy="939036"/>
            </a:xfrm>
            <a:custGeom>
              <a:avLst/>
              <a:gdLst/>
              <a:ahLst/>
              <a:cxnLst>
                <a:cxn ang="0">
                  <a:pos x="426" y="104"/>
                </a:cxn>
                <a:cxn ang="0">
                  <a:pos x="438" y="128"/>
                </a:cxn>
                <a:cxn ang="0">
                  <a:pos x="452" y="180"/>
                </a:cxn>
                <a:cxn ang="0">
                  <a:pos x="454" y="232"/>
                </a:cxn>
                <a:cxn ang="0">
                  <a:pos x="458" y="272"/>
                </a:cxn>
                <a:cxn ang="0">
                  <a:pos x="454" y="362"/>
                </a:cxn>
                <a:cxn ang="0">
                  <a:pos x="436" y="354"/>
                </a:cxn>
                <a:cxn ang="0">
                  <a:pos x="384" y="378"/>
                </a:cxn>
                <a:cxn ang="0">
                  <a:pos x="312" y="408"/>
                </a:cxn>
                <a:cxn ang="0">
                  <a:pos x="316" y="450"/>
                </a:cxn>
                <a:cxn ang="0">
                  <a:pos x="356" y="514"/>
                </a:cxn>
                <a:cxn ang="0">
                  <a:pos x="350" y="546"/>
                </a:cxn>
                <a:cxn ang="0">
                  <a:pos x="310" y="570"/>
                </a:cxn>
                <a:cxn ang="0">
                  <a:pos x="314" y="620"/>
                </a:cxn>
                <a:cxn ang="0">
                  <a:pos x="288" y="598"/>
                </a:cxn>
                <a:cxn ang="0">
                  <a:pos x="230" y="606"/>
                </a:cxn>
                <a:cxn ang="0">
                  <a:pos x="202" y="602"/>
                </a:cxn>
                <a:cxn ang="0">
                  <a:pos x="164" y="614"/>
                </a:cxn>
                <a:cxn ang="0">
                  <a:pos x="148" y="590"/>
                </a:cxn>
                <a:cxn ang="0">
                  <a:pos x="104" y="564"/>
                </a:cxn>
                <a:cxn ang="0">
                  <a:pos x="74" y="560"/>
                </a:cxn>
                <a:cxn ang="0">
                  <a:pos x="40" y="556"/>
                </a:cxn>
                <a:cxn ang="0">
                  <a:pos x="60" y="472"/>
                </a:cxn>
                <a:cxn ang="0">
                  <a:pos x="58" y="434"/>
                </a:cxn>
                <a:cxn ang="0">
                  <a:pos x="0" y="392"/>
                </a:cxn>
                <a:cxn ang="0">
                  <a:pos x="6" y="362"/>
                </a:cxn>
                <a:cxn ang="0">
                  <a:pos x="14" y="332"/>
                </a:cxn>
                <a:cxn ang="0">
                  <a:pos x="12" y="304"/>
                </a:cxn>
                <a:cxn ang="0">
                  <a:pos x="12" y="274"/>
                </a:cxn>
                <a:cxn ang="0">
                  <a:pos x="24" y="262"/>
                </a:cxn>
                <a:cxn ang="0">
                  <a:pos x="32" y="226"/>
                </a:cxn>
                <a:cxn ang="0">
                  <a:pos x="72" y="200"/>
                </a:cxn>
                <a:cxn ang="0">
                  <a:pos x="82" y="170"/>
                </a:cxn>
                <a:cxn ang="0">
                  <a:pos x="112" y="116"/>
                </a:cxn>
                <a:cxn ang="0">
                  <a:pos x="116" y="102"/>
                </a:cxn>
                <a:cxn ang="0">
                  <a:pos x="126" y="78"/>
                </a:cxn>
                <a:cxn ang="0">
                  <a:pos x="164" y="92"/>
                </a:cxn>
                <a:cxn ang="0">
                  <a:pos x="182" y="106"/>
                </a:cxn>
                <a:cxn ang="0">
                  <a:pos x="198" y="74"/>
                </a:cxn>
                <a:cxn ang="0">
                  <a:pos x="222" y="92"/>
                </a:cxn>
                <a:cxn ang="0">
                  <a:pos x="234" y="98"/>
                </a:cxn>
                <a:cxn ang="0">
                  <a:pos x="218" y="78"/>
                </a:cxn>
                <a:cxn ang="0">
                  <a:pos x="216" y="46"/>
                </a:cxn>
                <a:cxn ang="0">
                  <a:pos x="216" y="20"/>
                </a:cxn>
                <a:cxn ang="0">
                  <a:pos x="236" y="4"/>
                </a:cxn>
                <a:cxn ang="0">
                  <a:pos x="262" y="16"/>
                </a:cxn>
                <a:cxn ang="0">
                  <a:pos x="262" y="36"/>
                </a:cxn>
                <a:cxn ang="0">
                  <a:pos x="274" y="52"/>
                </a:cxn>
                <a:cxn ang="0">
                  <a:pos x="298" y="56"/>
                </a:cxn>
                <a:cxn ang="0">
                  <a:pos x="314" y="76"/>
                </a:cxn>
                <a:cxn ang="0">
                  <a:pos x="298" y="94"/>
                </a:cxn>
                <a:cxn ang="0">
                  <a:pos x="324" y="102"/>
                </a:cxn>
                <a:cxn ang="0">
                  <a:pos x="346" y="88"/>
                </a:cxn>
                <a:cxn ang="0">
                  <a:pos x="372" y="82"/>
                </a:cxn>
                <a:cxn ang="0">
                  <a:pos x="386" y="70"/>
                </a:cxn>
                <a:cxn ang="0">
                  <a:pos x="404" y="82"/>
                </a:cxn>
              </a:cxnLst>
              <a:rect l="0" t="0" r="r" b="b"/>
              <a:pathLst>
                <a:path w="464" h="620">
                  <a:moveTo>
                    <a:pt x="416" y="96"/>
                  </a:moveTo>
                  <a:lnTo>
                    <a:pt x="414" y="104"/>
                  </a:lnTo>
                  <a:lnTo>
                    <a:pt x="426" y="104"/>
                  </a:lnTo>
                  <a:lnTo>
                    <a:pt x="436" y="112"/>
                  </a:lnTo>
                  <a:lnTo>
                    <a:pt x="432" y="120"/>
                  </a:lnTo>
                  <a:lnTo>
                    <a:pt x="438" y="128"/>
                  </a:lnTo>
                  <a:lnTo>
                    <a:pt x="448" y="142"/>
                  </a:lnTo>
                  <a:lnTo>
                    <a:pt x="452" y="164"/>
                  </a:lnTo>
                  <a:lnTo>
                    <a:pt x="452" y="180"/>
                  </a:lnTo>
                  <a:lnTo>
                    <a:pt x="436" y="196"/>
                  </a:lnTo>
                  <a:lnTo>
                    <a:pt x="436" y="210"/>
                  </a:lnTo>
                  <a:lnTo>
                    <a:pt x="454" y="232"/>
                  </a:lnTo>
                  <a:lnTo>
                    <a:pt x="448" y="242"/>
                  </a:lnTo>
                  <a:lnTo>
                    <a:pt x="450" y="254"/>
                  </a:lnTo>
                  <a:lnTo>
                    <a:pt x="458" y="272"/>
                  </a:lnTo>
                  <a:lnTo>
                    <a:pt x="446" y="298"/>
                  </a:lnTo>
                  <a:lnTo>
                    <a:pt x="464" y="338"/>
                  </a:lnTo>
                  <a:lnTo>
                    <a:pt x="454" y="362"/>
                  </a:lnTo>
                  <a:lnTo>
                    <a:pt x="446" y="372"/>
                  </a:lnTo>
                  <a:lnTo>
                    <a:pt x="440" y="364"/>
                  </a:lnTo>
                  <a:lnTo>
                    <a:pt x="436" y="354"/>
                  </a:lnTo>
                  <a:lnTo>
                    <a:pt x="422" y="352"/>
                  </a:lnTo>
                  <a:lnTo>
                    <a:pt x="424" y="370"/>
                  </a:lnTo>
                  <a:lnTo>
                    <a:pt x="384" y="378"/>
                  </a:lnTo>
                  <a:lnTo>
                    <a:pt x="354" y="390"/>
                  </a:lnTo>
                  <a:lnTo>
                    <a:pt x="328" y="392"/>
                  </a:lnTo>
                  <a:lnTo>
                    <a:pt x="312" y="408"/>
                  </a:lnTo>
                  <a:lnTo>
                    <a:pt x="318" y="424"/>
                  </a:lnTo>
                  <a:lnTo>
                    <a:pt x="316" y="436"/>
                  </a:lnTo>
                  <a:lnTo>
                    <a:pt x="316" y="450"/>
                  </a:lnTo>
                  <a:lnTo>
                    <a:pt x="326" y="476"/>
                  </a:lnTo>
                  <a:lnTo>
                    <a:pt x="344" y="494"/>
                  </a:lnTo>
                  <a:lnTo>
                    <a:pt x="356" y="514"/>
                  </a:lnTo>
                  <a:lnTo>
                    <a:pt x="372" y="532"/>
                  </a:lnTo>
                  <a:lnTo>
                    <a:pt x="362" y="548"/>
                  </a:lnTo>
                  <a:lnTo>
                    <a:pt x="350" y="546"/>
                  </a:lnTo>
                  <a:lnTo>
                    <a:pt x="346" y="558"/>
                  </a:lnTo>
                  <a:lnTo>
                    <a:pt x="328" y="566"/>
                  </a:lnTo>
                  <a:lnTo>
                    <a:pt x="310" y="570"/>
                  </a:lnTo>
                  <a:lnTo>
                    <a:pt x="312" y="586"/>
                  </a:lnTo>
                  <a:lnTo>
                    <a:pt x="322" y="608"/>
                  </a:lnTo>
                  <a:lnTo>
                    <a:pt x="314" y="620"/>
                  </a:lnTo>
                  <a:lnTo>
                    <a:pt x="306" y="612"/>
                  </a:lnTo>
                  <a:lnTo>
                    <a:pt x="298" y="602"/>
                  </a:lnTo>
                  <a:lnTo>
                    <a:pt x="288" y="598"/>
                  </a:lnTo>
                  <a:lnTo>
                    <a:pt x="274" y="598"/>
                  </a:lnTo>
                  <a:lnTo>
                    <a:pt x="266" y="604"/>
                  </a:lnTo>
                  <a:lnTo>
                    <a:pt x="230" y="606"/>
                  </a:lnTo>
                  <a:lnTo>
                    <a:pt x="220" y="614"/>
                  </a:lnTo>
                  <a:lnTo>
                    <a:pt x="204" y="612"/>
                  </a:lnTo>
                  <a:lnTo>
                    <a:pt x="202" y="602"/>
                  </a:lnTo>
                  <a:lnTo>
                    <a:pt x="184" y="594"/>
                  </a:lnTo>
                  <a:lnTo>
                    <a:pt x="172" y="604"/>
                  </a:lnTo>
                  <a:lnTo>
                    <a:pt x="164" y="614"/>
                  </a:lnTo>
                  <a:lnTo>
                    <a:pt x="162" y="602"/>
                  </a:lnTo>
                  <a:lnTo>
                    <a:pt x="160" y="594"/>
                  </a:lnTo>
                  <a:lnTo>
                    <a:pt x="148" y="590"/>
                  </a:lnTo>
                  <a:lnTo>
                    <a:pt x="140" y="590"/>
                  </a:lnTo>
                  <a:lnTo>
                    <a:pt x="118" y="576"/>
                  </a:lnTo>
                  <a:lnTo>
                    <a:pt x="104" y="564"/>
                  </a:lnTo>
                  <a:lnTo>
                    <a:pt x="90" y="554"/>
                  </a:lnTo>
                  <a:lnTo>
                    <a:pt x="76" y="552"/>
                  </a:lnTo>
                  <a:lnTo>
                    <a:pt x="74" y="560"/>
                  </a:lnTo>
                  <a:lnTo>
                    <a:pt x="76" y="566"/>
                  </a:lnTo>
                  <a:lnTo>
                    <a:pt x="64" y="564"/>
                  </a:lnTo>
                  <a:lnTo>
                    <a:pt x="40" y="556"/>
                  </a:lnTo>
                  <a:lnTo>
                    <a:pt x="30" y="550"/>
                  </a:lnTo>
                  <a:lnTo>
                    <a:pt x="36" y="520"/>
                  </a:lnTo>
                  <a:lnTo>
                    <a:pt x="60" y="472"/>
                  </a:lnTo>
                  <a:lnTo>
                    <a:pt x="70" y="468"/>
                  </a:lnTo>
                  <a:lnTo>
                    <a:pt x="86" y="460"/>
                  </a:lnTo>
                  <a:lnTo>
                    <a:pt x="58" y="434"/>
                  </a:lnTo>
                  <a:lnTo>
                    <a:pt x="38" y="432"/>
                  </a:lnTo>
                  <a:lnTo>
                    <a:pt x="18" y="422"/>
                  </a:lnTo>
                  <a:lnTo>
                    <a:pt x="0" y="392"/>
                  </a:lnTo>
                  <a:lnTo>
                    <a:pt x="12" y="372"/>
                  </a:lnTo>
                  <a:lnTo>
                    <a:pt x="16" y="366"/>
                  </a:lnTo>
                  <a:lnTo>
                    <a:pt x="6" y="362"/>
                  </a:lnTo>
                  <a:lnTo>
                    <a:pt x="2" y="358"/>
                  </a:lnTo>
                  <a:lnTo>
                    <a:pt x="2" y="338"/>
                  </a:lnTo>
                  <a:lnTo>
                    <a:pt x="14" y="332"/>
                  </a:lnTo>
                  <a:lnTo>
                    <a:pt x="18" y="324"/>
                  </a:lnTo>
                  <a:lnTo>
                    <a:pt x="16" y="318"/>
                  </a:lnTo>
                  <a:lnTo>
                    <a:pt x="12" y="304"/>
                  </a:lnTo>
                  <a:lnTo>
                    <a:pt x="10" y="286"/>
                  </a:lnTo>
                  <a:lnTo>
                    <a:pt x="16" y="278"/>
                  </a:lnTo>
                  <a:lnTo>
                    <a:pt x="12" y="274"/>
                  </a:lnTo>
                  <a:lnTo>
                    <a:pt x="10" y="264"/>
                  </a:lnTo>
                  <a:lnTo>
                    <a:pt x="16" y="262"/>
                  </a:lnTo>
                  <a:lnTo>
                    <a:pt x="24" y="262"/>
                  </a:lnTo>
                  <a:lnTo>
                    <a:pt x="30" y="246"/>
                  </a:lnTo>
                  <a:lnTo>
                    <a:pt x="36" y="236"/>
                  </a:lnTo>
                  <a:lnTo>
                    <a:pt x="32" y="226"/>
                  </a:lnTo>
                  <a:lnTo>
                    <a:pt x="30" y="204"/>
                  </a:lnTo>
                  <a:lnTo>
                    <a:pt x="42" y="204"/>
                  </a:lnTo>
                  <a:lnTo>
                    <a:pt x="72" y="200"/>
                  </a:lnTo>
                  <a:lnTo>
                    <a:pt x="72" y="192"/>
                  </a:lnTo>
                  <a:lnTo>
                    <a:pt x="90" y="174"/>
                  </a:lnTo>
                  <a:lnTo>
                    <a:pt x="82" y="170"/>
                  </a:lnTo>
                  <a:lnTo>
                    <a:pt x="80" y="160"/>
                  </a:lnTo>
                  <a:lnTo>
                    <a:pt x="94" y="156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6" y="106"/>
                  </a:lnTo>
                  <a:lnTo>
                    <a:pt x="116" y="102"/>
                  </a:lnTo>
                  <a:lnTo>
                    <a:pt x="112" y="98"/>
                  </a:lnTo>
                  <a:lnTo>
                    <a:pt x="114" y="84"/>
                  </a:lnTo>
                  <a:lnTo>
                    <a:pt x="126" y="78"/>
                  </a:lnTo>
                  <a:lnTo>
                    <a:pt x="144" y="76"/>
                  </a:lnTo>
                  <a:lnTo>
                    <a:pt x="162" y="82"/>
                  </a:lnTo>
                  <a:lnTo>
                    <a:pt x="164" y="92"/>
                  </a:lnTo>
                  <a:lnTo>
                    <a:pt x="166" y="104"/>
                  </a:lnTo>
                  <a:lnTo>
                    <a:pt x="174" y="98"/>
                  </a:lnTo>
                  <a:lnTo>
                    <a:pt x="182" y="106"/>
                  </a:lnTo>
                  <a:lnTo>
                    <a:pt x="188" y="94"/>
                  </a:lnTo>
                  <a:lnTo>
                    <a:pt x="192" y="82"/>
                  </a:lnTo>
                  <a:lnTo>
                    <a:pt x="198" y="74"/>
                  </a:lnTo>
                  <a:lnTo>
                    <a:pt x="206" y="78"/>
                  </a:lnTo>
                  <a:lnTo>
                    <a:pt x="214" y="82"/>
                  </a:lnTo>
                  <a:lnTo>
                    <a:pt x="222" y="92"/>
                  </a:lnTo>
                  <a:lnTo>
                    <a:pt x="232" y="102"/>
                  </a:lnTo>
                  <a:lnTo>
                    <a:pt x="240" y="112"/>
                  </a:lnTo>
                  <a:lnTo>
                    <a:pt x="234" y="98"/>
                  </a:lnTo>
                  <a:lnTo>
                    <a:pt x="226" y="90"/>
                  </a:lnTo>
                  <a:lnTo>
                    <a:pt x="224" y="82"/>
                  </a:lnTo>
                  <a:lnTo>
                    <a:pt x="218" y="78"/>
                  </a:lnTo>
                  <a:lnTo>
                    <a:pt x="208" y="72"/>
                  </a:lnTo>
                  <a:lnTo>
                    <a:pt x="216" y="64"/>
                  </a:lnTo>
                  <a:lnTo>
                    <a:pt x="216" y="46"/>
                  </a:lnTo>
                  <a:lnTo>
                    <a:pt x="206" y="40"/>
                  </a:lnTo>
                  <a:lnTo>
                    <a:pt x="222" y="30"/>
                  </a:lnTo>
                  <a:lnTo>
                    <a:pt x="216" y="20"/>
                  </a:lnTo>
                  <a:lnTo>
                    <a:pt x="216" y="10"/>
                  </a:lnTo>
                  <a:lnTo>
                    <a:pt x="214" y="0"/>
                  </a:lnTo>
                  <a:lnTo>
                    <a:pt x="236" y="4"/>
                  </a:lnTo>
                  <a:lnTo>
                    <a:pt x="248" y="8"/>
                  </a:lnTo>
                  <a:lnTo>
                    <a:pt x="254" y="14"/>
                  </a:lnTo>
                  <a:lnTo>
                    <a:pt x="262" y="16"/>
                  </a:lnTo>
                  <a:lnTo>
                    <a:pt x="266" y="24"/>
                  </a:lnTo>
                  <a:lnTo>
                    <a:pt x="266" y="30"/>
                  </a:lnTo>
                  <a:lnTo>
                    <a:pt x="262" y="36"/>
                  </a:lnTo>
                  <a:lnTo>
                    <a:pt x="258" y="44"/>
                  </a:lnTo>
                  <a:lnTo>
                    <a:pt x="276" y="44"/>
                  </a:lnTo>
                  <a:lnTo>
                    <a:pt x="274" y="52"/>
                  </a:lnTo>
                  <a:lnTo>
                    <a:pt x="280" y="48"/>
                  </a:lnTo>
                  <a:lnTo>
                    <a:pt x="290" y="52"/>
                  </a:lnTo>
                  <a:lnTo>
                    <a:pt x="298" y="56"/>
                  </a:lnTo>
                  <a:lnTo>
                    <a:pt x="310" y="60"/>
                  </a:lnTo>
                  <a:lnTo>
                    <a:pt x="314" y="62"/>
                  </a:lnTo>
                  <a:lnTo>
                    <a:pt x="314" y="76"/>
                  </a:lnTo>
                  <a:lnTo>
                    <a:pt x="308" y="80"/>
                  </a:lnTo>
                  <a:lnTo>
                    <a:pt x="296" y="86"/>
                  </a:lnTo>
                  <a:lnTo>
                    <a:pt x="298" y="94"/>
                  </a:lnTo>
                  <a:lnTo>
                    <a:pt x="306" y="94"/>
                  </a:lnTo>
                  <a:lnTo>
                    <a:pt x="314" y="90"/>
                  </a:lnTo>
                  <a:lnTo>
                    <a:pt x="324" y="102"/>
                  </a:lnTo>
                  <a:lnTo>
                    <a:pt x="332" y="100"/>
                  </a:lnTo>
                  <a:lnTo>
                    <a:pt x="336" y="90"/>
                  </a:lnTo>
                  <a:lnTo>
                    <a:pt x="346" y="88"/>
                  </a:lnTo>
                  <a:lnTo>
                    <a:pt x="356" y="86"/>
                  </a:lnTo>
                  <a:lnTo>
                    <a:pt x="360" y="90"/>
                  </a:lnTo>
                  <a:lnTo>
                    <a:pt x="372" y="82"/>
                  </a:lnTo>
                  <a:lnTo>
                    <a:pt x="378" y="74"/>
                  </a:lnTo>
                  <a:lnTo>
                    <a:pt x="380" y="68"/>
                  </a:lnTo>
                  <a:lnTo>
                    <a:pt x="386" y="70"/>
                  </a:lnTo>
                  <a:lnTo>
                    <a:pt x="396" y="74"/>
                  </a:lnTo>
                  <a:lnTo>
                    <a:pt x="404" y="74"/>
                  </a:lnTo>
                  <a:lnTo>
                    <a:pt x="404" y="82"/>
                  </a:lnTo>
                  <a:lnTo>
                    <a:pt x="410" y="90"/>
                  </a:lnTo>
                  <a:lnTo>
                    <a:pt x="416" y="96"/>
                  </a:lnTo>
                  <a:close/>
                </a:path>
              </a:pathLst>
            </a:custGeom>
            <a:solidFill>
              <a:srgbClr val="CFCFCF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6" name="Germany (Rügen)">
              <a:extLst>
                <a:ext uri="{FF2B5EF4-FFF2-40B4-BE49-F238E27FC236}">
                  <a16:creationId xmlns:a16="http://schemas.microsoft.com/office/drawing/2014/main" id="{2E8F5982-719A-298B-CA79-C3B4499D6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4125" y="4114406"/>
              <a:ext cx="56645" cy="54525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20" y="32"/>
                </a:cxn>
                <a:cxn ang="0">
                  <a:pos x="28" y="28"/>
                </a:cxn>
                <a:cxn ang="0">
                  <a:pos x="34" y="26"/>
                </a:cxn>
                <a:cxn ang="0">
                  <a:pos x="30" y="16"/>
                </a:cxn>
                <a:cxn ang="0">
                  <a:pos x="26" y="8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0" y="14"/>
                </a:cxn>
                <a:cxn ang="0">
                  <a:pos x="0" y="24"/>
                </a:cxn>
                <a:cxn ang="0">
                  <a:pos x="6" y="32"/>
                </a:cxn>
                <a:cxn ang="0">
                  <a:pos x="8" y="36"/>
                </a:cxn>
                <a:cxn ang="0">
                  <a:pos x="12" y="36"/>
                </a:cxn>
              </a:cxnLst>
              <a:rect l="0" t="0" r="r" b="b"/>
              <a:pathLst>
                <a:path w="34" h="36">
                  <a:moveTo>
                    <a:pt x="12" y="36"/>
                  </a:moveTo>
                  <a:lnTo>
                    <a:pt x="20" y="32"/>
                  </a:lnTo>
                  <a:lnTo>
                    <a:pt x="28" y="28"/>
                  </a:lnTo>
                  <a:lnTo>
                    <a:pt x="34" y="26"/>
                  </a:lnTo>
                  <a:lnTo>
                    <a:pt x="30" y="16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12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7" name="Austria">
              <a:extLst>
                <a:ext uri="{FF2B5EF4-FFF2-40B4-BE49-F238E27FC236}">
                  <a16:creationId xmlns:a16="http://schemas.microsoft.com/office/drawing/2014/main" id="{151673AC-1960-E907-066D-37730E69C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710" y="4820197"/>
              <a:ext cx="701398" cy="305944"/>
            </a:xfrm>
            <a:custGeom>
              <a:avLst/>
              <a:gdLst/>
              <a:ahLst/>
              <a:cxnLst>
                <a:cxn ang="0">
                  <a:pos x="409" y="114"/>
                </a:cxn>
                <a:cxn ang="0">
                  <a:pos x="390" y="110"/>
                </a:cxn>
                <a:cxn ang="0">
                  <a:pos x="388" y="122"/>
                </a:cxn>
                <a:cxn ang="0">
                  <a:pos x="372" y="148"/>
                </a:cxn>
                <a:cxn ang="0">
                  <a:pos x="362" y="168"/>
                </a:cxn>
                <a:cxn ang="0">
                  <a:pos x="342" y="188"/>
                </a:cxn>
                <a:cxn ang="0">
                  <a:pos x="286" y="184"/>
                </a:cxn>
                <a:cxn ang="0">
                  <a:pos x="236" y="192"/>
                </a:cxn>
                <a:cxn ang="0">
                  <a:pos x="194" y="172"/>
                </a:cxn>
                <a:cxn ang="0">
                  <a:pos x="154" y="160"/>
                </a:cxn>
                <a:cxn ang="0">
                  <a:pos x="144" y="124"/>
                </a:cxn>
                <a:cxn ang="0">
                  <a:pos x="86" y="130"/>
                </a:cxn>
                <a:cxn ang="0">
                  <a:pos x="46" y="124"/>
                </a:cxn>
                <a:cxn ang="0">
                  <a:pos x="26" y="122"/>
                </a:cxn>
                <a:cxn ang="0">
                  <a:pos x="8" y="108"/>
                </a:cxn>
                <a:cxn ang="0">
                  <a:pos x="0" y="80"/>
                </a:cxn>
                <a:cxn ang="0">
                  <a:pos x="12" y="72"/>
                </a:cxn>
                <a:cxn ang="0">
                  <a:pos x="24" y="66"/>
                </a:cxn>
                <a:cxn ang="0">
                  <a:pos x="38" y="78"/>
                </a:cxn>
                <a:cxn ang="0">
                  <a:pos x="48" y="80"/>
                </a:cxn>
                <a:cxn ang="0">
                  <a:pos x="78" y="78"/>
                </a:cxn>
                <a:cxn ang="0">
                  <a:pos x="96" y="90"/>
                </a:cxn>
                <a:cxn ang="0">
                  <a:pos x="142" y="80"/>
                </a:cxn>
                <a:cxn ang="0">
                  <a:pos x="164" y="74"/>
                </a:cxn>
                <a:cxn ang="0">
                  <a:pos x="190" y="96"/>
                </a:cxn>
                <a:cxn ang="0">
                  <a:pos x="188" y="62"/>
                </a:cxn>
                <a:cxn ang="0">
                  <a:pos x="204" y="42"/>
                </a:cxn>
                <a:cxn ang="0">
                  <a:pos x="226" y="22"/>
                </a:cxn>
                <a:cxn ang="0">
                  <a:pos x="248" y="8"/>
                </a:cxn>
                <a:cxn ang="0">
                  <a:pos x="294" y="26"/>
                </a:cxn>
                <a:cxn ang="0">
                  <a:pos x="316" y="0"/>
                </a:cxn>
                <a:cxn ang="0">
                  <a:pos x="352" y="18"/>
                </a:cxn>
                <a:cxn ang="0">
                  <a:pos x="392" y="28"/>
                </a:cxn>
                <a:cxn ang="0">
                  <a:pos x="411" y="46"/>
                </a:cxn>
                <a:cxn ang="0">
                  <a:pos x="411" y="78"/>
                </a:cxn>
              </a:cxnLst>
              <a:rect l="0" t="0" r="r" b="b"/>
              <a:pathLst>
                <a:path w="421" h="202">
                  <a:moveTo>
                    <a:pt x="421" y="98"/>
                  </a:moveTo>
                  <a:lnTo>
                    <a:pt x="409" y="114"/>
                  </a:lnTo>
                  <a:lnTo>
                    <a:pt x="399" y="114"/>
                  </a:lnTo>
                  <a:lnTo>
                    <a:pt x="390" y="110"/>
                  </a:lnTo>
                  <a:lnTo>
                    <a:pt x="378" y="112"/>
                  </a:lnTo>
                  <a:lnTo>
                    <a:pt x="388" y="122"/>
                  </a:lnTo>
                  <a:lnTo>
                    <a:pt x="376" y="130"/>
                  </a:lnTo>
                  <a:lnTo>
                    <a:pt x="372" y="148"/>
                  </a:lnTo>
                  <a:lnTo>
                    <a:pt x="378" y="170"/>
                  </a:lnTo>
                  <a:lnTo>
                    <a:pt x="362" y="168"/>
                  </a:lnTo>
                  <a:lnTo>
                    <a:pt x="352" y="174"/>
                  </a:lnTo>
                  <a:lnTo>
                    <a:pt x="342" y="188"/>
                  </a:lnTo>
                  <a:lnTo>
                    <a:pt x="318" y="192"/>
                  </a:lnTo>
                  <a:lnTo>
                    <a:pt x="286" y="184"/>
                  </a:lnTo>
                  <a:lnTo>
                    <a:pt x="258" y="202"/>
                  </a:lnTo>
                  <a:lnTo>
                    <a:pt x="236" y="192"/>
                  </a:lnTo>
                  <a:lnTo>
                    <a:pt x="216" y="182"/>
                  </a:lnTo>
                  <a:lnTo>
                    <a:pt x="194" y="172"/>
                  </a:lnTo>
                  <a:lnTo>
                    <a:pt x="178" y="168"/>
                  </a:lnTo>
                  <a:lnTo>
                    <a:pt x="154" y="160"/>
                  </a:lnTo>
                  <a:lnTo>
                    <a:pt x="142" y="146"/>
                  </a:lnTo>
                  <a:lnTo>
                    <a:pt x="144" y="124"/>
                  </a:lnTo>
                  <a:lnTo>
                    <a:pt x="110" y="126"/>
                  </a:lnTo>
                  <a:lnTo>
                    <a:pt x="86" y="130"/>
                  </a:lnTo>
                  <a:lnTo>
                    <a:pt x="66" y="134"/>
                  </a:lnTo>
                  <a:lnTo>
                    <a:pt x="46" y="124"/>
                  </a:lnTo>
                  <a:lnTo>
                    <a:pt x="42" y="118"/>
                  </a:lnTo>
                  <a:lnTo>
                    <a:pt x="26" y="122"/>
                  </a:lnTo>
                  <a:lnTo>
                    <a:pt x="16" y="110"/>
                  </a:lnTo>
                  <a:lnTo>
                    <a:pt x="8" y="108"/>
                  </a:lnTo>
                  <a:lnTo>
                    <a:pt x="8" y="90"/>
                  </a:lnTo>
                  <a:lnTo>
                    <a:pt x="0" y="80"/>
                  </a:lnTo>
                  <a:lnTo>
                    <a:pt x="8" y="76"/>
                  </a:lnTo>
                  <a:lnTo>
                    <a:pt x="12" y="72"/>
                  </a:lnTo>
                  <a:lnTo>
                    <a:pt x="16" y="66"/>
                  </a:lnTo>
                  <a:lnTo>
                    <a:pt x="24" y="66"/>
                  </a:lnTo>
                  <a:lnTo>
                    <a:pt x="36" y="70"/>
                  </a:lnTo>
                  <a:lnTo>
                    <a:pt x="38" y="78"/>
                  </a:lnTo>
                  <a:lnTo>
                    <a:pt x="40" y="90"/>
                  </a:lnTo>
                  <a:lnTo>
                    <a:pt x="48" y="80"/>
                  </a:lnTo>
                  <a:lnTo>
                    <a:pt x="60" y="70"/>
                  </a:lnTo>
                  <a:lnTo>
                    <a:pt x="78" y="78"/>
                  </a:lnTo>
                  <a:lnTo>
                    <a:pt x="80" y="88"/>
                  </a:lnTo>
                  <a:lnTo>
                    <a:pt x="96" y="90"/>
                  </a:lnTo>
                  <a:lnTo>
                    <a:pt x="106" y="82"/>
                  </a:lnTo>
                  <a:lnTo>
                    <a:pt x="142" y="80"/>
                  </a:lnTo>
                  <a:lnTo>
                    <a:pt x="150" y="74"/>
                  </a:lnTo>
                  <a:lnTo>
                    <a:pt x="164" y="74"/>
                  </a:lnTo>
                  <a:lnTo>
                    <a:pt x="174" y="78"/>
                  </a:lnTo>
                  <a:lnTo>
                    <a:pt x="190" y="96"/>
                  </a:lnTo>
                  <a:lnTo>
                    <a:pt x="198" y="84"/>
                  </a:lnTo>
                  <a:lnTo>
                    <a:pt x="188" y="62"/>
                  </a:lnTo>
                  <a:lnTo>
                    <a:pt x="186" y="46"/>
                  </a:lnTo>
                  <a:lnTo>
                    <a:pt x="204" y="42"/>
                  </a:lnTo>
                  <a:lnTo>
                    <a:pt x="222" y="34"/>
                  </a:lnTo>
                  <a:lnTo>
                    <a:pt x="226" y="22"/>
                  </a:lnTo>
                  <a:lnTo>
                    <a:pt x="238" y="24"/>
                  </a:lnTo>
                  <a:lnTo>
                    <a:pt x="248" y="8"/>
                  </a:lnTo>
                  <a:lnTo>
                    <a:pt x="270" y="24"/>
                  </a:lnTo>
                  <a:lnTo>
                    <a:pt x="294" y="26"/>
                  </a:lnTo>
                  <a:lnTo>
                    <a:pt x="312" y="12"/>
                  </a:lnTo>
                  <a:lnTo>
                    <a:pt x="316" y="0"/>
                  </a:lnTo>
                  <a:lnTo>
                    <a:pt x="332" y="6"/>
                  </a:lnTo>
                  <a:lnTo>
                    <a:pt x="352" y="18"/>
                  </a:lnTo>
                  <a:lnTo>
                    <a:pt x="372" y="26"/>
                  </a:lnTo>
                  <a:lnTo>
                    <a:pt x="392" y="28"/>
                  </a:lnTo>
                  <a:lnTo>
                    <a:pt x="411" y="36"/>
                  </a:lnTo>
                  <a:lnTo>
                    <a:pt x="411" y="46"/>
                  </a:lnTo>
                  <a:lnTo>
                    <a:pt x="403" y="60"/>
                  </a:lnTo>
                  <a:lnTo>
                    <a:pt x="411" y="78"/>
                  </a:lnTo>
                  <a:lnTo>
                    <a:pt x="421" y="98"/>
                  </a:lnTo>
                  <a:close/>
                </a:path>
              </a:pathLst>
            </a:custGeom>
            <a:solidFill>
              <a:srgbClr val="CFCFCF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8" name="Switzerland">
              <a:extLst>
                <a:ext uri="{FF2B5EF4-FFF2-40B4-BE49-F238E27FC236}">
                  <a16:creationId xmlns:a16="http://schemas.microsoft.com/office/drawing/2014/main" id="{055A4E81-EF67-B832-7B02-119C45599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6552" y="4861092"/>
              <a:ext cx="413174" cy="239302"/>
            </a:xfrm>
            <a:custGeom>
              <a:avLst/>
              <a:gdLst/>
              <a:ahLst/>
              <a:cxnLst>
                <a:cxn ang="0">
                  <a:pos x="240" y="124"/>
                </a:cxn>
                <a:cxn ang="0">
                  <a:pos x="222" y="128"/>
                </a:cxn>
                <a:cxn ang="0">
                  <a:pos x="202" y="130"/>
                </a:cxn>
                <a:cxn ang="0">
                  <a:pos x="190" y="114"/>
                </a:cxn>
                <a:cxn ang="0">
                  <a:pos x="168" y="132"/>
                </a:cxn>
                <a:cxn ang="0">
                  <a:pos x="160" y="156"/>
                </a:cxn>
                <a:cxn ang="0">
                  <a:pos x="148" y="138"/>
                </a:cxn>
                <a:cxn ang="0">
                  <a:pos x="130" y="108"/>
                </a:cxn>
                <a:cxn ang="0">
                  <a:pos x="116" y="122"/>
                </a:cxn>
                <a:cxn ang="0">
                  <a:pos x="96" y="138"/>
                </a:cxn>
                <a:cxn ang="0">
                  <a:pos x="62" y="130"/>
                </a:cxn>
                <a:cxn ang="0">
                  <a:pos x="40" y="110"/>
                </a:cxn>
                <a:cxn ang="0">
                  <a:pos x="44" y="84"/>
                </a:cxn>
                <a:cxn ang="0">
                  <a:pos x="20" y="80"/>
                </a:cxn>
                <a:cxn ang="0">
                  <a:pos x="10" y="90"/>
                </a:cxn>
                <a:cxn ang="0">
                  <a:pos x="0" y="90"/>
                </a:cxn>
                <a:cxn ang="0">
                  <a:pos x="12" y="80"/>
                </a:cxn>
                <a:cxn ang="0">
                  <a:pos x="26" y="54"/>
                </a:cxn>
                <a:cxn ang="0">
                  <a:pos x="60" y="26"/>
                </a:cxn>
                <a:cxn ang="0">
                  <a:pos x="68" y="14"/>
                </a:cxn>
                <a:cxn ang="0">
                  <a:pos x="98" y="2"/>
                </a:cxn>
                <a:cxn ang="0">
                  <a:pos x="118" y="6"/>
                </a:cxn>
                <a:cxn ang="0">
                  <a:pos x="152" y="10"/>
                </a:cxn>
                <a:cxn ang="0">
                  <a:pos x="168" y="4"/>
                </a:cxn>
                <a:cxn ang="0">
                  <a:pos x="196" y="26"/>
                </a:cxn>
                <a:cxn ang="0">
                  <a:pos x="214" y="46"/>
                </a:cxn>
                <a:cxn ang="0">
                  <a:pos x="202" y="54"/>
                </a:cxn>
                <a:cxn ang="0">
                  <a:pos x="192" y="62"/>
                </a:cxn>
                <a:cxn ang="0">
                  <a:pos x="198" y="88"/>
                </a:cxn>
                <a:cxn ang="0">
                  <a:pos x="210" y="82"/>
                </a:cxn>
                <a:cxn ang="0">
                  <a:pos x="228" y="96"/>
                </a:cxn>
                <a:cxn ang="0">
                  <a:pos x="248" y="98"/>
                </a:cxn>
              </a:cxnLst>
              <a:rect l="0" t="0" r="r" b="b"/>
              <a:pathLst>
                <a:path w="248" h="158">
                  <a:moveTo>
                    <a:pt x="248" y="98"/>
                  </a:moveTo>
                  <a:lnTo>
                    <a:pt x="240" y="124"/>
                  </a:lnTo>
                  <a:lnTo>
                    <a:pt x="224" y="114"/>
                  </a:lnTo>
                  <a:lnTo>
                    <a:pt x="222" y="128"/>
                  </a:lnTo>
                  <a:lnTo>
                    <a:pt x="216" y="132"/>
                  </a:lnTo>
                  <a:lnTo>
                    <a:pt x="202" y="130"/>
                  </a:lnTo>
                  <a:lnTo>
                    <a:pt x="192" y="128"/>
                  </a:lnTo>
                  <a:lnTo>
                    <a:pt x="190" y="114"/>
                  </a:lnTo>
                  <a:lnTo>
                    <a:pt x="176" y="116"/>
                  </a:lnTo>
                  <a:lnTo>
                    <a:pt x="168" y="132"/>
                  </a:lnTo>
                  <a:lnTo>
                    <a:pt x="164" y="144"/>
                  </a:lnTo>
                  <a:lnTo>
                    <a:pt x="160" y="156"/>
                  </a:lnTo>
                  <a:lnTo>
                    <a:pt x="148" y="158"/>
                  </a:lnTo>
                  <a:lnTo>
                    <a:pt x="148" y="138"/>
                  </a:lnTo>
                  <a:lnTo>
                    <a:pt x="134" y="126"/>
                  </a:lnTo>
                  <a:lnTo>
                    <a:pt x="130" y="108"/>
                  </a:lnTo>
                  <a:lnTo>
                    <a:pt x="118" y="118"/>
                  </a:lnTo>
                  <a:lnTo>
                    <a:pt x="116" y="122"/>
                  </a:lnTo>
                  <a:lnTo>
                    <a:pt x="108" y="124"/>
                  </a:lnTo>
                  <a:lnTo>
                    <a:pt x="96" y="138"/>
                  </a:lnTo>
                  <a:lnTo>
                    <a:pt x="84" y="136"/>
                  </a:lnTo>
                  <a:lnTo>
                    <a:pt x="62" y="130"/>
                  </a:lnTo>
                  <a:lnTo>
                    <a:pt x="50" y="126"/>
                  </a:lnTo>
                  <a:lnTo>
                    <a:pt x="40" y="110"/>
                  </a:lnTo>
                  <a:lnTo>
                    <a:pt x="40" y="96"/>
                  </a:lnTo>
                  <a:lnTo>
                    <a:pt x="44" y="84"/>
                  </a:lnTo>
                  <a:lnTo>
                    <a:pt x="30" y="80"/>
                  </a:lnTo>
                  <a:lnTo>
                    <a:pt x="20" y="80"/>
                  </a:lnTo>
                  <a:lnTo>
                    <a:pt x="12" y="84"/>
                  </a:lnTo>
                  <a:lnTo>
                    <a:pt x="10" y="90"/>
                  </a:lnTo>
                  <a:lnTo>
                    <a:pt x="4" y="94"/>
                  </a:lnTo>
                  <a:lnTo>
                    <a:pt x="0" y="90"/>
                  </a:lnTo>
                  <a:lnTo>
                    <a:pt x="6" y="84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26" y="54"/>
                  </a:lnTo>
                  <a:lnTo>
                    <a:pt x="40" y="38"/>
                  </a:lnTo>
                  <a:lnTo>
                    <a:pt x="60" y="26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70" y="6"/>
                  </a:lnTo>
                  <a:lnTo>
                    <a:pt x="98" y="2"/>
                  </a:lnTo>
                  <a:lnTo>
                    <a:pt x="108" y="0"/>
                  </a:lnTo>
                  <a:lnTo>
                    <a:pt x="118" y="6"/>
                  </a:lnTo>
                  <a:lnTo>
                    <a:pt x="154" y="16"/>
                  </a:lnTo>
                  <a:lnTo>
                    <a:pt x="152" y="10"/>
                  </a:lnTo>
                  <a:lnTo>
                    <a:pt x="154" y="2"/>
                  </a:lnTo>
                  <a:lnTo>
                    <a:pt x="168" y="4"/>
                  </a:lnTo>
                  <a:lnTo>
                    <a:pt x="182" y="14"/>
                  </a:lnTo>
                  <a:lnTo>
                    <a:pt x="196" y="26"/>
                  </a:lnTo>
                  <a:lnTo>
                    <a:pt x="218" y="40"/>
                  </a:lnTo>
                  <a:lnTo>
                    <a:pt x="214" y="46"/>
                  </a:lnTo>
                  <a:lnTo>
                    <a:pt x="210" y="50"/>
                  </a:lnTo>
                  <a:lnTo>
                    <a:pt x="202" y="54"/>
                  </a:lnTo>
                  <a:lnTo>
                    <a:pt x="194" y="56"/>
                  </a:lnTo>
                  <a:lnTo>
                    <a:pt x="192" y="62"/>
                  </a:lnTo>
                  <a:lnTo>
                    <a:pt x="190" y="80"/>
                  </a:lnTo>
                  <a:lnTo>
                    <a:pt x="198" y="88"/>
                  </a:lnTo>
                  <a:lnTo>
                    <a:pt x="204" y="88"/>
                  </a:lnTo>
                  <a:lnTo>
                    <a:pt x="210" y="82"/>
                  </a:lnTo>
                  <a:lnTo>
                    <a:pt x="218" y="84"/>
                  </a:lnTo>
                  <a:lnTo>
                    <a:pt x="228" y="96"/>
                  </a:lnTo>
                  <a:lnTo>
                    <a:pt x="244" y="92"/>
                  </a:lnTo>
                  <a:lnTo>
                    <a:pt x="248" y="98"/>
                  </a:lnTo>
                  <a:close/>
                </a:path>
              </a:pathLst>
            </a:custGeom>
            <a:solidFill>
              <a:srgbClr val="CFCFCF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09" name="Mallorca">
              <a:extLst>
                <a:ext uri="{FF2B5EF4-FFF2-40B4-BE49-F238E27FC236}">
                  <a16:creationId xmlns:a16="http://schemas.microsoft.com/office/drawing/2014/main" id="{C2C37CE6-45ED-0BA9-2E20-E0EF55B23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7469" y="5647154"/>
              <a:ext cx="79969" cy="6967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32" y="12"/>
                </a:cxn>
                <a:cxn ang="0">
                  <a:pos x="38" y="20"/>
                </a:cxn>
                <a:cxn ang="0">
                  <a:pos x="48" y="22"/>
                </a:cxn>
                <a:cxn ang="0">
                  <a:pos x="42" y="32"/>
                </a:cxn>
                <a:cxn ang="0">
                  <a:pos x="32" y="42"/>
                </a:cxn>
                <a:cxn ang="0">
                  <a:pos x="24" y="44"/>
                </a:cxn>
                <a:cxn ang="0">
                  <a:pos x="12" y="46"/>
                </a:cxn>
                <a:cxn ang="0">
                  <a:pos x="6" y="38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30" y="0"/>
                </a:cxn>
                <a:cxn ang="0">
                  <a:pos x="40" y="2"/>
                </a:cxn>
              </a:cxnLst>
              <a:rect l="0" t="0" r="r" b="b"/>
              <a:pathLst>
                <a:path w="48" h="46">
                  <a:moveTo>
                    <a:pt x="40" y="2"/>
                  </a:moveTo>
                  <a:lnTo>
                    <a:pt x="32" y="12"/>
                  </a:lnTo>
                  <a:lnTo>
                    <a:pt x="38" y="20"/>
                  </a:lnTo>
                  <a:lnTo>
                    <a:pt x="48" y="22"/>
                  </a:lnTo>
                  <a:lnTo>
                    <a:pt x="42" y="32"/>
                  </a:lnTo>
                  <a:lnTo>
                    <a:pt x="32" y="42"/>
                  </a:lnTo>
                  <a:lnTo>
                    <a:pt x="24" y="44"/>
                  </a:lnTo>
                  <a:lnTo>
                    <a:pt x="12" y="46"/>
                  </a:lnTo>
                  <a:lnTo>
                    <a:pt x="6" y="38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0" name="Spain">
              <a:extLst>
                <a:ext uri="{FF2B5EF4-FFF2-40B4-BE49-F238E27FC236}">
                  <a16:creationId xmlns:a16="http://schemas.microsoft.com/office/drawing/2014/main" id="{72B978E4-D448-03E4-DC85-5B89AB98F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5275" y="4841401"/>
              <a:ext cx="1182879" cy="987501"/>
            </a:xfrm>
            <a:custGeom>
              <a:avLst/>
              <a:gdLst/>
              <a:ahLst/>
              <a:cxnLst>
                <a:cxn ang="0">
                  <a:pos x="700" y="360"/>
                </a:cxn>
                <a:cxn ang="0">
                  <a:pos x="626" y="404"/>
                </a:cxn>
                <a:cxn ang="0">
                  <a:pos x="538" y="420"/>
                </a:cxn>
                <a:cxn ang="0">
                  <a:pos x="494" y="460"/>
                </a:cxn>
                <a:cxn ang="0">
                  <a:pos x="464" y="482"/>
                </a:cxn>
                <a:cxn ang="0">
                  <a:pos x="454" y="552"/>
                </a:cxn>
                <a:cxn ang="0">
                  <a:pos x="412" y="584"/>
                </a:cxn>
                <a:cxn ang="0">
                  <a:pos x="382" y="614"/>
                </a:cxn>
                <a:cxn ang="0">
                  <a:pos x="354" y="612"/>
                </a:cxn>
                <a:cxn ang="0">
                  <a:pos x="298" y="644"/>
                </a:cxn>
                <a:cxn ang="0">
                  <a:pos x="264" y="642"/>
                </a:cxn>
                <a:cxn ang="0">
                  <a:pos x="186" y="614"/>
                </a:cxn>
                <a:cxn ang="0">
                  <a:pos x="126" y="602"/>
                </a:cxn>
                <a:cxn ang="0">
                  <a:pos x="88" y="610"/>
                </a:cxn>
                <a:cxn ang="0">
                  <a:pos x="58" y="610"/>
                </a:cxn>
                <a:cxn ang="0">
                  <a:pos x="42" y="570"/>
                </a:cxn>
                <a:cxn ang="0">
                  <a:pos x="44" y="526"/>
                </a:cxn>
                <a:cxn ang="0">
                  <a:pos x="12" y="490"/>
                </a:cxn>
                <a:cxn ang="0">
                  <a:pos x="4" y="452"/>
                </a:cxn>
                <a:cxn ang="0">
                  <a:pos x="40" y="422"/>
                </a:cxn>
                <a:cxn ang="0">
                  <a:pos x="56" y="384"/>
                </a:cxn>
                <a:cxn ang="0">
                  <a:pos x="64" y="308"/>
                </a:cxn>
                <a:cxn ang="0">
                  <a:pos x="106" y="282"/>
                </a:cxn>
                <a:cxn ang="0">
                  <a:pos x="126" y="220"/>
                </a:cxn>
                <a:cxn ang="0">
                  <a:pos x="180" y="204"/>
                </a:cxn>
                <a:cxn ang="0">
                  <a:pos x="172" y="168"/>
                </a:cxn>
                <a:cxn ang="0">
                  <a:pos x="130" y="154"/>
                </a:cxn>
                <a:cxn ang="0">
                  <a:pos x="100" y="112"/>
                </a:cxn>
                <a:cxn ang="0">
                  <a:pos x="60" y="92"/>
                </a:cxn>
                <a:cxn ang="0">
                  <a:pos x="80" y="74"/>
                </a:cxn>
                <a:cxn ang="0">
                  <a:pos x="76" y="42"/>
                </a:cxn>
                <a:cxn ang="0">
                  <a:pos x="72" y="16"/>
                </a:cxn>
                <a:cxn ang="0">
                  <a:pos x="116" y="16"/>
                </a:cxn>
                <a:cxn ang="0">
                  <a:pos x="150" y="4"/>
                </a:cxn>
                <a:cxn ang="0">
                  <a:pos x="162" y="8"/>
                </a:cxn>
                <a:cxn ang="0">
                  <a:pos x="180" y="22"/>
                </a:cxn>
                <a:cxn ang="0">
                  <a:pos x="230" y="52"/>
                </a:cxn>
                <a:cxn ang="0">
                  <a:pos x="282" y="76"/>
                </a:cxn>
                <a:cxn ang="0">
                  <a:pos x="318" y="110"/>
                </a:cxn>
                <a:cxn ang="0">
                  <a:pos x="372" y="126"/>
                </a:cxn>
                <a:cxn ang="0">
                  <a:pos x="402" y="150"/>
                </a:cxn>
                <a:cxn ang="0">
                  <a:pos x="430" y="162"/>
                </a:cxn>
                <a:cxn ang="0">
                  <a:pos x="480" y="192"/>
                </a:cxn>
                <a:cxn ang="0">
                  <a:pos x="486" y="212"/>
                </a:cxn>
                <a:cxn ang="0">
                  <a:pos x="530" y="258"/>
                </a:cxn>
                <a:cxn ang="0">
                  <a:pos x="578" y="278"/>
                </a:cxn>
                <a:cxn ang="0">
                  <a:pos x="598" y="278"/>
                </a:cxn>
                <a:cxn ang="0">
                  <a:pos x="614" y="312"/>
                </a:cxn>
                <a:cxn ang="0">
                  <a:pos x="638" y="320"/>
                </a:cxn>
                <a:cxn ang="0">
                  <a:pos x="698" y="348"/>
                </a:cxn>
              </a:cxnLst>
              <a:rect l="0" t="0" r="r" b="b"/>
              <a:pathLst>
                <a:path w="710" h="652">
                  <a:moveTo>
                    <a:pt x="710" y="348"/>
                  </a:moveTo>
                  <a:lnTo>
                    <a:pt x="708" y="358"/>
                  </a:lnTo>
                  <a:lnTo>
                    <a:pt x="700" y="360"/>
                  </a:lnTo>
                  <a:lnTo>
                    <a:pt x="696" y="388"/>
                  </a:lnTo>
                  <a:lnTo>
                    <a:pt x="662" y="400"/>
                  </a:lnTo>
                  <a:lnTo>
                    <a:pt x="626" y="404"/>
                  </a:lnTo>
                  <a:lnTo>
                    <a:pt x="584" y="406"/>
                  </a:lnTo>
                  <a:lnTo>
                    <a:pt x="548" y="410"/>
                  </a:lnTo>
                  <a:lnTo>
                    <a:pt x="538" y="420"/>
                  </a:lnTo>
                  <a:lnTo>
                    <a:pt x="542" y="432"/>
                  </a:lnTo>
                  <a:lnTo>
                    <a:pt x="524" y="434"/>
                  </a:lnTo>
                  <a:lnTo>
                    <a:pt x="494" y="460"/>
                  </a:lnTo>
                  <a:lnTo>
                    <a:pt x="488" y="460"/>
                  </a:lnTo>
                  <a:lnTo>
                    <a:pt x="470" y="484"/>
                  </a:lnTo>
                  <a:lnTo>
                    <a:pt x="464" y="482"/>
                  </a:lnTo>
                  <a:lnTo>
                    <a:pt x="450" y="492"/>
                  </a:lnTo>
                  <a:lnTo>
                    <a:pt x="450" y="540"/>
                  </a:lnTo>
                  <a:lnTo>
                    <a:pt x="454" y="552"/>
                  </a:lnTo>
                  <a:lnTo>
                    <a:pt x="458" y="566"/>
                  </a:lnTo>
                  <a:lnTo>
                    <a:pt x="434" y="570"/>
                  </a:lnTo>
                  <a:lnTo>
                    <a:pt x="412" y="584"/>
                  </a:lnTo>
                  <a:lnTo>
                    <a:pt x="392" y="592"/>
                  </a:lnTo>
                  <a:lnTo>
                    <a:pt x="376" y="610"/>
                  </a:lnTo>
                  <a:lnTo>
                    <a:pt x="382" y="614"/>
                  </a:lnTo>
                  <a:lnTo>
                    <a:pt x="384" y="626"/>
                  </a:lnTo>
                  <a:lnTo>
                    <a:pt x="372" y="620"/>
                  </a:lnTo>
                  <a:lnTo>
                    <a:pt x="354" y="612"/>
                  </a:lnTo>
                  <a:lnTo>
                    <a:pt x="338" y="616"/>
                  </a:lnTo>
                  <a:lnTo>
                    <a:pt x="312" y="628"/>
                  </a:lnTo>
                  <a:lnTo>
                    <a:pt x="298" y="644"/>
                  </a:lnTo>
                  <a:lnTo>
                    <a:pt x="286" y="652"/>
                  </a:lnTo>
                  <a:lnTo>
                    <a:pt x="272" y="640"/>
                  </a:lnTo>
                  <a:lnTo>
                    <a:pt x="264" y="642"/>
                  </a:lnTo>
                  <a:lnTo>
                    <a:pt x="246" y="644"/>
                  </a:lnTo>
                  <a:lnTo>
                    <a:pt x="216" y="630"/>
                  </a:lnTo>
                  <a:lnTo>
                    <a:pt x="186" y="614"/>
                  </a:lnTo>
                  <a:lnTo>
                    <a:pt x="154" y="600"/>
                  </a:lnTo>
                  <a:lnTo>
                    <a:pt x="146" y="600"/>
                  </a:lnTo>
                  <a:lnTo>
                    <a:pt x="126" y="602"/>
                  </a:lnTo>
                  <a:lnTo>
                    <a:pt x="108" y="600"/>
                  </a:lnTo>
                  <a:lnTo>
                    <a:pt x="96" y="600"/>
                  </a:lnTo>
                  <a:lnTo>
                    <a:pt x="88" y="610"/>
                  </a:lnTo>
                  <a:lnTo>
                    <a:pt x="82" y="612"/>
                  </a:lnTo>
                  <a:lnTo>
                    <a:pt x="72" y="618"/>
                  </a:lnTo>
                  <a:lnTo>
                    <a:pt x="58" y="610"/>
                  </a:lnTo>
                  <a:lnTo>
                    <a:pt x="48" y="596"/>
                  </a:lnTo>
                  <a:lnTo>
                    <a:pt x="42" y="582"/>
                  </a:lnTo>
                  <a:lnTo>
                    <a:pt x="42" y="570"/>
                  </a:lnTo>
                  <a:lnTo>
                    <a:pt x="44" y="550"/>
                  </a:lnTo>
                  <a:lnTo>
                    <a:pt x="48" y="538"/>
                  </a:lnTo>
                  <a:lnTo>
                    <a:pt x="44" y="526"/>
                  </a:lnTo>
                  <a:lnTo>
                    <a:pt x="34" y="508"/>
                  </a:lnTo>
                  <a:lnTo>
                    <a:pt x="26" y="496"/>
                  </a:lnTo>
                  <a:lnTo>
                    <a:pt x="12" y="490"/>
                  </a:lnTo>
                  <a:lnTo>
                    <a:pt x="0" y="488"/>
                  </a:lnTo>
                  <a:lnTo>
                    <a:pt x="0" y="470"/>
                  </a:lnTo>
                  <a:lnTo>
                    <a:pt x="4" y="452"/>
                  </a:lnTo>
                  <a:lnTo>
                    <a:pt x="46" y="434"/>
                  </a:lnTo>
                  <a:lnTo>
                    <a:pt x="50" y="422"/>
                  </a:lnTo>
                  <a:lnTo>
                    <a:pt x="40" y="422"/>
                  </a:lnTo>
                  <a:lnTo>
                    <a:pt x="34" y="400"/>
                  </a:lnTo>
                  <a:lnTo>
                    <a:pt x="48" y="384"/>
                  </a:lnTo>
                  <a:lnTo>
                    <a:pt x="56" y="384"/>
                  </a:lnTo>
                  <a:lnTo>
                    <a:pt x="72" y="366"/>
                  </a:lnTo>
                  <a:lnTo>
                    <a:pt x="60" y="350"/>
                  </a:lnTo>
                  <a:lnTo>
                    <a:pt x="64" y="308"/>
                  </a:lnTo>
                  <a:lnTo>
                    <a:pt x="88" y="320"/>
                  </a:lnTo>
                  <a:lnTo>
                    <a:pt x="102" y="298"/>
                  </a:lnTo>
                  <a:lnTo>
                    <a:pt x="106" y="282"/>
                  </a:lnTo>
                  <a:lnTo>
                    <a:pt x="118" y="278"/>
                  </a:lnTo>
                  <a:lnTo>
                    <a:pt x="120" y="256"/>
                  </a:lnTo>
                  <a:lnTo>
                    <a:pt x="126" y="220"/>
                  </a:lnTo>
                  <a:lnTo>
                    <a:pt x="156" y="214"/>
                  </a:lnTo>
                  <a:lnTo>
                    <a:pt x="176" y="208"/>
                  </a:lnTo>
                  <a:lnTo>
                    <a:pt x="180" y="204"/>
                  </a:lnTo>
                  <a:lnTo>
                    <a:pt x="170" y="192"/>
                  </a:lnTo>
                  <a:lnTo>
                    <a:pt x="166" y="180"/>
                  </a:lnTo>
                  <a:lnTo>
                    <a:pt x="172" y="168"/>
                  </a:lnTo>
                  <a:lnTo>
                    <a:pt x="156" y="158"/>
                  </a:lnTo>
                  <a:lnTo>
                    <a:pt x="136" y="152"/>
                  </a:lnTo>
                  <a:lnTo>
                    <a:pt x="130" y="154"/>
                  </a:lnTo>
                  <a:lnTo>
                    <a:pt x="104" y="130"/>
                  </a:lnTo>
                  <a:lnTo>
                    <a:pt x="90" y="132"/>
                  </a:lnTo>
                  <a:lnTo>
                    <a:pt x="100" y="112"/>
                  </a:lnTo>
                  <a:lnTo>
                    <a:pt x="60" y="108"/>
                  </a:lnTo>
                  <a:lnTo>
                    <a:pt x="64" y="102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2" y="82"/>
                  </a:lnTo>
                  <a:lnTo>
                    <a:pt x="80" y="74"/>
                  </a:lnTo>
                  <a:lnTo>
                    <a:pt x="68" y="64"/>
                  </a:lnTo>
                  <a:lnTo>
                    <a:pt x="68" y="52"/>
                  </a:lnTo>
                  <a:lnTo>
                    <a:pt x="76" y="42"/>
                  </a:lnTo>
                  <a:lnTo>
                    <a:pt x="68" y="38"/>
                  </a:lnTo>
                  <a:lnTo>
                    <a:pt x="66" y="26"/>
                  </a:lnTo>
                  <a:lnTo>
                    <a:pt x="72" y="16"/>
                  </a:lnTo>
                  <a:lnTo>
                    <a:pt x="86" y="10"/>
                  </a:lnTo>
                  <a:lnTo>
                    <a:pt x="98" y="10"/>
                  </a:lnTo>
                  <a:lnTo>
                    <a:pt x="116" y="16"/>
                  </a:lnTo>
                  <a:lnTo>
                    <a:pt x="132" y="20"/>
                  </a:lnTo>
                  <a:lnTo>
                    <a:pt x="142" y="12"/>
                  </a:lnTo>
                  <a:lnTo>
                    <a:pt x="150" y="4"/>
                  </a:lnTo>
                  <a:lnTo>
                    <a:pt x="158" y="0"/>
                  </a:lnTo>
                  <a:lnTo>
                    <a:pt x="158" y="4"/>
                  </a:lnTo>
                  <a:lnTo>
                    <a:pt x="162" y="8"/>
                  </a:lnTo>
                  <a:lnTo>
                    <a:pt x="170" y="4"/>
                  </a:lnTo>
                  <a:lnTo>
                    <a:pt x="176" y="10"/>
                  </a:lnTo>
                  <a:lnTo>
                    <a:pt x="180" y="22"/>
                  </a:lnTo>
                  <a:lnTo>
                    <a:pt x="192" y="38"/>
                  </a:lnTo>
                  <a:lnTo>
                    <a:pt x="210" y="48"/>
                  </a:lnTo>
                  <a:lnTo>
                    <a:pt x="230" y="52"/>
                  </a:lnTo>
                  <a:lnTo>
                    <a:pt x="252" y="56"/>
                  </a:lnTo>
                  <a:lnTo>
                    <a:pt x="264" y="68"/>
                  </a:lnTo>
                  <a:lnTo>
                    <a:pt x="282" y="76"/>
                  </a:lnTo>
                  <a:lnTo>
                    <a:pt x="292" y="88"/>
                  </a:lnTo>
                  <a:lnTo>
                    <a:pt x="304" y="100"/>
                  </a:lnTo>
                  <a:lnTo>
                    <a:pt x="318" y="110"/>
                  </a:lnTo>
                  <a:lnTo>
                    <a:pt x="338" y="116"/>
                  </a:lnTo>
                  <a:lnTo>
                    <a:pt x="352" y="120"/>
                  </a:lnTo>
                  <a:lnTo>
                    <a:pt x="372" y="126"/>
                  </a:lnTo>
                  <a:lnTo>
                    <a:pt x="380" y="134"/>
                  </a:lnTo>
                  <a:lnTo>
                    <a:pt x="394" y="150"/>
                  </a:lnTo>
                  <a:lnTo>
                    <a:pt x="402" y="150"/>
                  </a:lnTo>
                  <a:lnTo>
                    <a:pt x="406" y="146"/>
                  </a:lnTo>
                  <a:lnTo>
                    <a:pt x="416" y="150"/>
                  </a:lnTo>
                  <a:lnTo>
                    <a:pt x="430" y="162"/>
                  </a:lnTo>
                  <a:lnTo>
                    <a:pt x="440" y="176"/>
                  </a:lnTo>
                  <a:lnTo>
                    <a:pt x="462" y="176"/>
                  </a:lnTo>
                  <a:lnTo>
                    <a:pt x="480" y="192"/>
                  </a:lnTo>
                  <a:lnTo>
                    <a:pt x="474" y="198"/>
                  </a:lnTo>
                  <a:lnTo>
                    <a:pt x="474" y="204"/>
                  </a:lnTo>
                  <a:lnTo>
                    <a:pt x="486" y="212"/>
                  </a:lnTo>
                  <a:lnTo>
                    <a:pt x="500" y="222"/>
                  </a:lnTo>
                  <a:lnTo>
                    <a:pt x="526" y="242"/>
                  </a:lnTo>
                  <a:lnTo>
                    <a:pt x="530" y="258"/>
                  </a:lnTo>
                  <a:lnTo>
                    <a:pt x="544" y="268"/>
                  </a:lnTo>
                  <a:lnTo>
                    <a:pt x="562" y="272"/>
                  </a:lnTo>
                  <a:lnTo>
                    <a:pt x="578" y="278"/>
                  </a:lnTo>
                  <a:lnTo>
                    <a:pt x="584" y="266"/>
                  </a:lnTo>
                  <a:lnTo>
                    <a:pt x="590" y="270"/>
                  </a:lnTo>
                  <a:lnTo>
                    <a:pt x="598" y="278"/>
                  </a:lnTo>
                  <a:lnTo>
                    <a:pt x="602" y="286"/>
                  </a:lnTo>
                  <a:lnTo>
                    <a:pt x="616" y="300"/>
                  </a:lnTo>
                  <a:lnTo>
                    <a:pt x="614" y="312"/>
                  </a:lnTo>
                  <a:lnTo>
                    <a:pt x="614" y="318"/>
                  </a:lnTo>
                  <a:lnTo>
                    <a:pt x="626" y="322"/>
                  </a:lnTo>
                  <a:lnTo>
                    <a:pt x="638" y="320"/>
                  </a:lnTo>
                  <a:lnTo>
                    <a:pt x="652" y="328"/>
                  </a:lnTo>
                  <a:lnTo>
                    <a:pt x="674" y="340"/>
                  </a:lnTo>
                  <a:lnTo>
                    <a:pt x="698" y="348"/>
                  </a:lnTo>
                  <a:lnTo>
                    <a:pt x="710" y="3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1" name="Spain (Eivissa)">
              <a:extLst>
                <a:ext uri="{FF2B5EF4-FFF2-40B4-BE49-F238E27FC236}">
                  <a16:creationId xmlns:a16="http://schemas.microsoft.com/office/drawing/2014/main" id="{83B754E5-D9E0-7098-670C-1FDAF53D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1010" y="5692592"/>
              <a:ext cx="36653" cy="3332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0"/>
                </a:cxn>
                <a:cxn ang="0">
                  <a:pos x="22" y="10"/>
                </a:cxn>
                <a:cxn ang="0">
                  <a:pos x="14" y="16"/>
                </a:cxn>
                <a:cxn ang="0">
                  <a:pos x="8" y="22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10" y="4"/>
                </a:cxn>
                <a:cxn ang="0">
                  <a:pos x="14" y="0"/>
                </a:cxn>
              </a:cxnLst>
              <a:rect l="0" t="0" r="r" b="b"/>
              <a:pathLst>
                <a:path w="22" h="22">
                  <a:moveTo>
                    <a:pt x="14" y="0"/>
                  </a:moveTo>
                  <a:lnTo>
                    <a:pt x="22" y="0"/>
                  </a:lnTo>
                  <a:lnTo>
                    <a:pt x="22" y="10"/>
                  </a:lnTo>
                  <a:lnTo>
                    <a:pt x="14" y="16"/>
                  </a:lnTo>
                  <a:lnTo>
                    <a:pt x="8" y="2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2"/>
                  </a:lnTo>
                  <a:lnTo>
                    <a:pt x="10" y="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2" name="Spain (es Migjorn Gran)">
              <a:extLst>
                <a:ext uri="{FF2B5EF4-FFF2-40B4-BE49-F238E27FC236}">
                  <a16:creationId xmlns:a16="http://schemas.microsoft.com/office/drawing/2014/main" id="{4B86DA5C-CB7D-02E5-87AB-7EDEE370A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784" y="5659271"/>
              <a:ext cx="33320" cy="33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8"/>
                </a:cxn>
                <a:cxn ang="0">
                  <a:pos x="20" y="22"/>
                </a:cxn>
                <a:cxn ang="0">
                  <a:pos x="8" y="10"/>
                </a:cxn>
                <a:cxn ang="0">
                  <a:pos x="0" y="0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22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3" name="Ukraine">
              <a:extLst>
                <a:ext uri="{FF2B5EF4-FFF2-40B4-BE49-F238E27FC236}">
                  <a16:creationId xmlns:a16="http://schemas.microsoft.com/office/drawing/2014/main" id="{BFEBE479-F3B9-9314-D716-2FCDD94F2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7857" y="4423379"/>
              <a:ext cx="1589389" cy="954180"/>
            </a:xfrm>
            <a:custGeom>
              <a:avLst/>
              <a:gdLst/>
              <a:ahLst/>
              <a:cxnLst>
                <a:cxn ang="0">
                  <a:pos x="34" y="246"/>
                </a:cxn>
                <a:cxn ang="0">
                  <a:pos x="102" y="134"/>
                </a:cxn>
                <a:cxn ang="0">
                  <a:pos x="124" y="60"/>
                </a:cxn>
                <a:cxn ang="0">
                  <a:pos x="266" y="86"/>
                </a:cxn>
                <a:cxn ang="0">
                  <a:pos x="320" y="76"/>
                </a:cxn>
                <a:cxn ang="0">
                  <a:pos x="366" y="100"/>
                </a:cxn>
                <a:cxn ang="0">
                  <a:pos x="426" y="88"/>
                </a:cxn>
                <a:cxn ang="0">
                  <a:pos x="426" y="64"/>
                </a:cxn>
                <a:cxn ang="0">
                  <a:pos x="500" y="26"/>
                </a:cxn>
                <a:cxn ang="0">
                  <a:pos x="558" y="0"/>
                </a:cxn>
                <a:cxn ang="0">
                  <a:pos x="614" y="48"/>
                </a:cxn>
                <a:cxn ang="0">
                  <a:pos x="676" y="84"/>
                </a:cxn>
                <a:cxn ang="0">
                  <a:pos x="698" y="144"/>
                </a:cxn>
                <a:cxn ang="0">
                  <a:pos x="806" y="142"/>
                </a:cxn>
                <a:cxn ang="0">
                  <a:pos x="914" y="164"/>
                </a:cxn>
                <a:cxn ang="0">
                  <a:pos x="934" y="224"/>
                </a:cxn>
                <a:cxn ang="0">
                  <a:pos x="954" y="262"/>
                </a:cxn>
                <a:cxn ang="0">
                  <a:pos x="894" y="324"/>
                </a:cxn>
                <a:cxn ang="0">
                  <a:pos x="834" y="396"/>
                </a:cxn>
                <a:cxn ang="0">
                  <a:pos x="772" y="436"/>
                </a:cxn>
                <a:cxn ang="0">
                  <a:pos x="714" y="470"/>
                </a:cxn>
                <a:cxn ang="0">
                  <a:pos x="732" y="534"/>
                </a:cxn>
                <a:cxn ang="0">
                  <a:pos x="806" y="526"/>
                </a:cxn>
                <a:cxn ang="0">
                  <a:pos x="770" y="566"/>
                </a:cxn>
                <a:cxn ang="0">
                  <a:pos x="704" y="596"/>
                </a:cxn>
                <a:cxn ang="0">
                  <a:pos x="650" y="630"/>
                </a:cxn>
                <a:cxn ang="0">
                  <a:pos x="580" y="562"/>
                </a:cxn>
                <a:cxn ang="0">
                  <a:pos x="640" y="512"/>
                </a:cxn>
                <a:cxn ang="0">
                  <a:pos x="610" y="490"/>
                </a:cxn>
                <a:cxn ang="0">
                  <a:pos x="534" y="494"/>
                </a:cxn>
                <a:cxn ang="0">
                  <a:pos x="574" y="462"/>
                </a:cxn>
                <a:cxn ang="0">
                  <a:pos x="534" y="464"/>
                </a:cxn>
                <a:cxn ang="0">
                  <a:pos x="518" y="454"/>
                </a:cxn>
                <a:cxn ang="0">
                  <a:pos x="474" y="478"/>
                </a:cxn>
                <a:cxn ang="0">
                  <a:pos x="434" y="538"/>
                </a:cxn>
                <a:cxn ang="0">
                  <a:pos x="420" y="590"/>
                </a:cxn>
                <a:cxn ang="0">
                  <a:pos x="366" y="590"/>
                </a:cxn>
                <a:cxn ang="0">
                  <a:pos x="352" y="554"/>
                </a:cxn>
                <a:cxn ang="0">
                  <a:pos x="376" y="504"/>
                </a:cxn>
                <a:cxn ang="0">
                  <a:pos x="400" y="490"/>
                </a:cxn>
                <a:cxn ang="0">
                  <a:pos x="440" y="494"/>
                </a:cxn>
                <a:cxn ang="0">
                  <a:pos x="422" y="458"/>
                </a:cxn>
                <a:cxn ang="0">
                  <a:pos x="386" y="392"/>
                </a:cxn>
                <a:cxn ang="0">
                  <a:pos x="344" y="356"/>
                </a:cxn>
                <a:cxn ang="0">
                  <a:pos x="294" y="334"/>
                </a:cxn>
                <a:cxn ang="0">
                  <a:pos x="232" y="360"/>
                </a:cxn>
                <a:cxn ang="0">
                  <a:pos x="136" y="382"/>
                </a:cxn>
                <a:cxn ang="0">
                  <a:pos x="42" y="382"/>
                </a:cxn>
                <a:cxn ang="0">
                  <a:pos x="42" y="292"/>
                </a:cxn>
              </a:cxnLst>
              <a:rect l="0" t="0" r="r" b="b"/>
              <a:pathLst>
                <a:path w="954" h="630">
                  <a:moveTo>
                    <a:pt x="42" y="292"/>
                  </a:moveTo>
                  <a:lnTo>
                    <a:pt x="38" y="280"/>
                  </a:lnTo>
                  <a:lnTo>
                    <a:pt x="38" y="260"/>
                  </a:lnTo>
                  <a:lnTo>
                    <a:pt x="34" y="246"/>
                  </a:lnTo>
                  <a:lnTo>
                    <a:pt x="108" y="170"/>
                  </a:lnTo>
                  <a:lnTo>
                    <a:pt x="98" y="152"/>
                  </a:lnTo>
                  <a:lnTo>
                    <a:pt x="106" y="146"/>
                  </a:lnTo>
                  <a:lnTo>
                    <a:pt x="102" y="134"/>
                  </a:lnTo>
                  <a:lnTo>
                    <a:pt x="84" y="110"/>
                  </a:lnTo>
                  <a:lnTo>
                    <a:pt x="84" y="84"/>
                  </a:lnTo>
                  <a:lnTo>
                    <a:pt x="112" y="84"/>
                  </a:lnTo>
                  <a:lnTo>
                    <a:pt x="124" y="60"/>
                  </a:lnTo>
                  <a:lnTo>
                    <a:pt x="162" y="54"/>
                  </a:lnTo>
                  <a:lnTo>
                    <a:pt x="184" y="58"/>
                  </a:lnTo>
                  <a:lnTo>
                    <a:pt x="262" y="72"/>
                  </a:lnTo>
                  <a:lnTo>
                    <a:pt x="266" y="86"/>
                  </a:lnTo>
                  <a:lnTo>
                    <a:pt x="282" y="80"/>
                  </a:lnTo>
                  <a:lnTo>
                    <a:pt x="296" y="90"/>
                  </a:lnTo>
                  <a:lnTo>
                    <a:pt x="306" y="84"/>
                  </a:lnTo>
                  <a:lnTo>
                    <a:pt x="320" y="76"/>
                  </a:lnTo>
                  <a:lnTo>
                    <a:pt x="342" y="84"/>
                  </a:lnTo>
                  <a:lnTo>
                    <a:pt x="362" y="76"/>
                  </a:lnTo>
                  <a:lnTo>
                    <a:pt x="366" y="80"/>
                  </a:lnTo>
                  <a:lnTo>
                    <a:pt x="366" y="100"/>
                  </a:lnTo>
                  <a:lnTo>
                    <a:pt x="376" y="98"/>
                  </a:lnTo>
                  <a:lnTo>
                    <a:pt x="400" y="84"/>
                  </a:lnTo>
                  <a:lnTo>
                    <a:pt x="412" y="84"/>
                  </a:lnTo>
                  <a:lnTo>
                    <a:pt x="426" y="88"/>
                  </a:lnTo>
                  <a:lnTo>
                    <a:pt x="434" y="104"/>
                  </a:lnTo>
                  <a:lnTo>
                    <a:pt x="440" y="92"/>
                  </a:lnTo>
                  <a:lnTo>
                    <a:pt x="430" y="78"/>
                  </a:lnTo>
                  <a:lnTo>
                    <a:pt x="426" y="64"/>
                  </a:lnTo>
                  <a:lnTo>
                    <a:pt x="448" y="36"/>
                  </a:lnTo>
                  <a:lnTo>
                    <a:pt x="490" y="30"/>
                  </a:lnTo>
                  <a:lnTo>
                    <a:pt x="496" y="30"/>
                  </a:lnTo>
                  <a:lnTo>
                    <a:pt x="500" y="26"/>
                  </a:lnTo>
                  <a:lnTo>
                    <a:pt x="514" y="24"/>
                  </a:lnTo>
                  <a:lnTo>
                    <a:pt x="516" y="8"/>
                  </a:lnTo>
                  <a:lnTo>
                    <a:pt x="540" y="12"/>
                  </a:lnTo>
                  <a:lnTo>
                    <a:pt x="558" y="0"/>
                  </a:lnTo>
                  <a:lnTo>
                    <a:pt x="590" y="2"/>
                  </a:lnTo>
                  <a:lnTo>
                    <a:pt x="612" y="32"/>
                  </a:lnTo>
                  <a:lnTo>
                    <a:pt x="624" y="38"/>
                  </a:lnTo>
                  <a:lnTo>
                    <a:pt x="614" y="48"/>
                  </a:lnTo>
                  <a:lnTo>
                    <a:pt x="616" y="82"/>
                  </a:lnTo>
                  <a:lnTo>
                    <a:pt x="624" y="84"/>
                  </a:lnTo>
                  <a:lnTo>
                    <a:pt x="658" y="82"/>
                  </a:lnTo>
                  <a:lnTo>
                    <a:pt x="676" y="84"/>
                  </a:lnTo>
                  <a:lnTo>
                    <a:pt x="682" y="98"/>
                  </a:lnTo>
                  <a:lnTo>
                    <a:pt x="684" y="112"/>
                  </a:lnTo>
                  <a:lnTo>
                    <a:pt x="682" y="126"/>
                  </a:lnTo>
                  <a:lnTo>
                    <a:pt x="698" y="144"/>
                  </a:lnTo>
                  <a:lnTo>
                    <a:pt x="724" y="134"/>
                  </a:lnTo>
                  <a:lnTo>
                    <a:pt x="746" y="146"/>
                  </a:lnTo>
                  <a:lnTo>
                    <a:pt x="788" y="122"/>
                  </a:lnTo>
                  <a:lnTo>
                    <a:pt x="806" y="142"/>
                  </a:lnTo>
                  <a:lnTo>
                    <a:pt x="820" y="150"/>
                  </a:lnTo>
                  <a:lnTo>
                    <a:pt x="834" y="142"/>
                  </a:lnTo>
                  <a:lnTo>
                    <a:pt x="902" y="156"/>
                  </a:lnTo>
                  <a:lnTo>
                    <a:pt x="914" y="164"/>
                  </a:lnTo>
                  <a:lnTo>
                    <a:pt x="938" y="158"/>
                  </a:lnTo>
                  <a:lnTo>
                    <a:pt x="942" y="186"/>
                  </a:lnTo>
                  <a:lnTo>
                    <a:pt x="926" y="210"/>
                  </a:lnTo>
                  <a:lnTo>
                    <a:pt x="934" y="224"/>
                  </a:lnTo>
                  <a:lnTo>
                    <a:pt x="926" y="240"/>
                  </a:lnTo>
                  <a:lnTo>
                    <a:pt x="942" y="246"/>
                  </a:lnTo>
                  <a:lnTo>
                    <a:pt x="942" y="256"/>
                  </a:lnTo>
                  <a:lnTo>
                    <a:pt x="954" y="262"/>
                  </a:lnTo>
                  <a:lnTo>
                    <a:pt x="946" y="274"/>
                  </a:lnTo>
                  <a:lnTo>
                    <a:pt x="946" y="298"/>
                  </a:lnTo>
                  <a:lnTo>
                    <a:pt x="896" y="308"/>
                  </a:lnTo>
                  <a:lnTo>
                    <a:pt x="894" y="324"/>
                  </a:lnTo>
                  <a:lnTo>
                    <a:pt x="866" y="344"/>
                  </a:lnTo>
                  <a:lnTo>
                    <a:pt x="880" y="358"/>
                  </a:lnTo>
                  <a:lnTo>
                    <a:pt x="874" y="376"/>
                  </a:lnTo>
                  <a:lnTo>
                    <a:pt x="834" y="396"/>
                  </a:lnTo>
                  <a:lnTo>
                    <a:pt x="810" y="410"/>
                  </a:lnTo>
                  <a:lnTo>
                    <a:pt x="804" y="426"/>
                  </a:lnTo>
                  <a:lnTo>
                    <a:pt x="792" y="418"/>
                  </a:lnTo>
                  <a:lnTo>
                    <a:pt x="772" y="436"/>
                  </a:lnTo>
                  <a:lnTo>
                    <a:pt x="748" y="440"/>
                  </a:lnTo>
                  <a:lnTo>
                    <a:pt x="728" y="466"/>
                  </a:lnTo>
                  <a:lnTo>
                    <a:pt x="716" y="456"/>
                  </a:lnTo>
                  <a:lnTo>
                    <a:pt x="714" y="470"/>
                  </a:lnTo>
                  <a:lnTo>
                    <a:pt x="698" y="480"/>
                  </a:lnTo>
                  <a:lnTo>
                    <a:pt x="708" y="496"/>
                  </a:lnTo>
                  <a:lnTo>
                    <a:pt x="720" y="518"/>
                  </a:lnTo>
                  <a:lnTo>
                    <a:pt x="732" y="534"/>
                  </a:lnTo>
                  <a:lnTo>
                    <a:pt x="748" y="544"/>
                  </a:lnTo>
                  <a:lnTo>
                    <a:pt x="764" y="532"/>
                  </a:lnTo>
                  <a:lnTo>
                    <a:pt x="792" y="528"/>
                  </a:lnTo>
                  <a:lnTo>
                    <a:pt x="806" y="526"/>
                  </a:lnTo>
                  <a:lnTo>
                    <a:pt x="800" y="540"/>
                  </a:lnTo>
                  <a:lnTo>
                    <a:pt x="800" y="556"/>
                  </a:lnTo>
                  <a:lnTo>
                    <a:pt x="776" y="562"/>
                  </a:lnTo>
                  <a:lnTo>
                    <a:pt x="770" y="566"/>
                  </a:lnTo>
                  <a:lnTo>
                    <a:pt x="750" y="558"/>
                  </a:lnTo>
                  <a:lnTo>
                    <a:pt x="742" y="568"/>
                  </a:lnTo>
                  <a:lnTo>
                    <a:pt x="728" y="590"/>
                  </a:lnTo>
                  <a:lnTo>
                    <a:pt x="704" y="596"/>
                  </a:lnTo>
                  <a:lnTo>
                    <a:pt x="690" y="604"/>
                  </a:lnTo>
                  <a:lnTo>
                    <a:pt x="682" y="620"/>
                  </a:lnTo>
                  <a:lnTo>
                    <a:pt x="664" y="624"/>
                  </a:lnTo>
                  <a:lnTo>
                    <a:pt x="650" y="630"/>
                  </a:lnTo>
                  <a:lnTo>
                    <a:pt x="636" y="620"/>
                  </a:lnTo>
                  <a:lnTo>
                    <a:pt x="644" y="616"/>
                  </a:lnTo>
                  <a:lnTo>
                    <a:pt x="640" y="580"/>
                  </a:lnTo>
                  <a:lnTo>
                    <a:pt x="580" y="562"/>
                  </a:lnTo>
                  <a:lnTo>
                    <a:pt x="594" y="542"/>
                  </a:lnTo>
                  <a:lnTo>
                    <a:pt x="618" y="522"/>
                  </a:lnTo>
                  <a:lnTo>
                    <a:pt x="638" y="514"/>
                  </a:lnTo>
                  <a:lnTo>
                    <a:pt x="640" y="512"/>
                  </a:lnTo>
                  <a:lnTo>
                    <a:pt x="632" y="504"/>
                  </a:lnTo>
                  <a:lnTo>
                    <a:pt x="632" y="496"/>
                  </a:lnTo>
                  <a:lnTo>
                    <a:pt x="624" y="504"/>
                  </a:lnTo>
                  <a:lnTo>
                    <a:pt x="610" y="490"/>
                  </a:lnTo>
                  <a:lnTo>
                    <a:pt x="580" y="504"/>
                  </a:lnTo>
                  <a:lnTo>
                    <a:pt x="568" y="508"/>
                  </a:lnTo>
                  <a:lnTo>
                    <a:pt x="550" y="498"/>
                  </a:lnTo>
                  <a:lnTo>
                    <a:pt x="534" y="494"/>
                  </a:lnTo>
                  <a:lnTo>
                    <a:pt x="544" y="484"/>
                  </a:lnTo>
                  <a:lnTo>
                    <a:pt x="558" y="478"/>
                  </a:lnTo>
                  <a:lnTo>
                    <a:pt x="570" y="468"/>
                  </a:lnTo>
                  <a:lnTo>
                    <a:pt x="574" y="462"/>
                  </a:lnTo>
                  <a:lnTo>
                    <a:pt x="550" y="466"/>
                  </a:lnTo>
                  <a:lnTo>
                    <a:pt x="542" y="460"/>
                  </a:lnTo>
                  <a:lnTo>
                    <a:pt x="538" y="450"/>
                  </a:lnTo>
                  <a:lnTo>
                    <a:pt x="534" y="464"/>
                  </a:lnTo>
                  <a:lnTo>
                    <a:pt x="522" y="470"/>
                  </a:lnTo>
                  <a:lnTo>
                    <a:pt x="518" y="474"/>
                  </a:lnTo>
                  <a:lnTo>
                    <a:pt x="514" y="462"/>
                  </a:lnTo>
                  <a:lnTo>
                    <a:pt x="518" y="454"/>
                  </a:lnTo>
                  <a:lnTo>
                    <a:pt x="512" y="458"/>
                  </a:lnTo>
                  <a:lnTo>
                    <a:pt x="512" y="468"/>
                  </a:lnTo>
                  <a:lnTo>
                    <a:pt x="496" y="474"/>
                  </a:lnTo>
                  <a:lnTo>
                    <a:pt x="474" y="478"/>
                  </a:lnTo>
                  <a:lnTo>
                    <a:pt x="464" y="500"/>
                  </a:lnTo>
                  <a:lnTo>
                    <a:pt x="456" y="518"/>
                  </a:lnTo>
                  <a:lnTo>
                    <a:pt x="446" y="536"/>
                  </a:lnTo>
                  <a:lnTo>
                    <a:pt x="434" y="538"/>
                  </a:lnTo>
                  <a:lnTo>
                    <a:pt x="422" y="558"/>
                  </a:lnTo>
                  <a:lnTo>
                    <a:pt x="414" y="544"/>
                  </a:lnTo>
                  <a:lnTo>
                    <a:pt x="414" y="578"/>
                  </a:lnTo>
                  <a:lnTo>
                    <a:pt x="420" y="590"/>
                  </a:lnTo>
                  <a:lnTo>
                    <a:pt x="410" y="584"/>
                  </a:lnTo>
                  <a:lnTo>
                    <a:pt x="406" y="574"/>
                  </a:lnTo>
                  <a:lnTo>
                    <a:pt x="396" y="578"/>
                  </a:lnTo>
                  <a:lnTo>
                    <a:pt x="366" y="590"/>
                  </a:lnTo>
                  <a:lnTo>
                    <a:pt x="340" y="578"/>
                  </a:lnTo>
                  <a:lnTo>
                    <a:pt x="334" y="572"/>
                  </a:lnTo>
                  <a:lnTo>
                    <a:pt x="356" y="566"/>
                  </a:lnTo>
                  <a:lnTo>
                    <a:pt x="352" y="554"/>
                  </a:lnTo>
                  <a:lnTo>
                    <a:pt x="364" y="546"/>
                  </a:lnTo>
                  <a:lnTo>
                    <a:pt x="374" y="536"/>
                  </a:lnTo>
                  <a:lnTo>
                    <a:pt x="382" y="518"/>
                  </a:lnTo>
                  <a:lnTo>
                    <a:pt x="376" y="504"/>
                  </a:lnTo>
                  <a:lnTo>
                    <a:pt x="372" y="492"/>
                  </a:lnTo>
                  <a:lnTo>
                    <a:pt x="386" y="486"/>
                  </a:lnTo>
                  <a:lnTo>
                    <a:pt x="394" y="498"/>
                  </a:lnTo>
                  <a:lnTo>
                    <a:pt x="400" y="490"/>
                  </a:lnTo>
                  <a:lnTo>
                    <a:pt x="414" y="498"/>
                  </a:lnTo>
                  <a:lnTo>
                    <a:pt x="424" y="490"/>
                  </a:lnTo>
                  <a:lnTo>
                    <a:pt x="432" y="492"/>
                  </a:lnTo>
                  <a:lnTo>
                    <a:pt x="440" y="494"/>
                  </a:lnTo>
                  <a:lnTo>
                    <a:pt x="434" y="486"/>
                  </a:lnTo>
                  <a:lnTo>
                    <a:pt x="424" y="482"/>
                  </a:lnTo>
                  <a:lnTo>
                    <a:pt x="424" y="468"/>
                  </a:lnTo>
                  <a:lnTo>
                    <a:pt x="422" y="458"/>
                  </a:lnTo>
                  <a:lnTo>
                    <a:pt x="412" y="448"/>
                  </a:lnTo>
                  <a:lnTo>
                    <a:pt x="402" y="420"/>
                  </a:lnTo>
                  <a:lnTo>
                    <a:pt x="380" y="410"/>
                  </a:lnTo>
                  <a:lnTo>
                    <a:pt x="386" y="392"/>
                  </a:lnTo>
                  <a:lnTo>
                    <a:pt x="380" y="370"/>
                  </a:lnTo>
                  <a:lnTo>
                    <a:pt x="364" y="368"/>
                  </a:lnTo>
                  <a:lnTo>
                    <a:pt x="352" y="356"/>
                  </a:lnTo>
                  <a:lnTo>
                    <a:pt x="344" y="356"/>
                  </a:lnTo>
                  <a:lnTo>
                    <a:pt x="338" y="360"/>
                  </a:lnTo>
                  <a:lnTo>
                    <a:pt x="324" y="352"/>
                  </a:lnTo>
                  <a:lnTo>
                    <a:pt x="304" y="340"/>
                  </a:lnTo>
                  <a:lnTo>
                    <a:pt x="294" y="334"/>
                  </a:lnTo>
                  <a:lnTo>
                    <a:pt x="270" y="344"/>
                  </a:lnTo>
                  <a:lnTo>
                    <a:pt x="244" y="346"/>
                  </a:lnTo>
                  <a:lnTo>
                    <a:pt x="244" y="356"/>
                  </a:lnTo>
                  <a:lnTo>
                    <a:pt x="232" y="360"/>
                  </a:lnTo>
                  <a:lnTo>
                    <a:pt x="198" y="380"/>
                  </a:lnTo>
                  <a:lnTo>
                    <a:pt x="172" y="382"/>
                  </a:lnTo>
                  <a:lnTo>
                    <a:pt x="150" y="398"/>
                  </a:lnTo>
                  <a:lnTo>
                    <a:pt x="136" y="382"/>
                  </a:lnTo>
                  <a:lnTo>
                    <a:pt x="86" y="382"/>
                  </a:lnTo>
                  <a:lnTo>
                    <a:pt x="60" y="364"/>
                  </a:lnTo>
                  <a:lnTo>
                    <a:pt x="54" y="364"/>
                  </a:lnTo>
                  <a:lnTo>
                    <a:pt x="42" y="382"/>
                  </a:lnTo>
                  <a:lnTo>
                    <a:pt x="0" y="338"/>
                  </a:lnTo>
                  <a:lnTo>
                    <a:pt x="16" y="312"/>
                  </a:lnTo>
                  <a:lnTo>
                    <a:pt x="24" y="284"/>
                  </a:lnTo>
                  <a:lnTo>
                    <a:pt x="42" y="29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4" name="Hungary">
              <a:extLst>
                <a:ext uri="{FF2B5EF4-FFF2-40B4-BE49-F238E27FC236}">
                  <a16:creationId xmlns:a16="http://schemas.microsoft.com/office/drawing/2014/main" id="{6365C9AE-4160-F6FC-120B-A5FDBCF44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893" y="4914101"/>
              <a:ext cx="614765" cy="327148"/>
            </a:xfrm>
            <a:custGeom>
              <a:avLst/>
              <a:gdLst/>
              <a:ahLst/>
              <a:cxnLst>
                <a:cxn ang="0">
                  <a:pos x="2" y="106"/>
                </a:cxn>
                <a:cxn ang="0">
                  <a:pos x="18" y="108"/>
                </a:cxn>
                <a:cxn ang="0">
                  <a:pos x="12" y="86"/>
                </a:cxn>
                <a:cxn ang="0">
                  <a:pos x="16" y="68"/>
                </a:cxn>
                <a:cxn ang="0">
                  <a:pos x="28" y="60"/>
                </a:cxn>
                <a:cxn ang="0">
                  <a:pos x="18" y="50"/>
                </a:cxn>
                <a:cxn ang="0">
                  <a:pos x="30" y="48"/>
                </a:cxn>
                <a:cxn ang="0">
                  <a:pos x="39" y="52"/>
                </a:cxn>
                <a:cxn ang="0">
                  <a:pos x="49" y="52"/>
                </a:cxn>
                <a:cxn ang="0">
                  <a:pos x="61" y="36"/>
                </a:cxn>
                <a:cxn ang="0">
                  <a:pos x="81" y="48"/>
                </a:cxn>
                <a:cxn ang="0">
                  <a:pos x="107" y="54"/>
                </a:cxn>
                <a:cxn ang="0">
                  <a:pos x="139" y="56"/>
                </a:cxn>
                <a:cxn ang="0">
                  <a:pos x="151" y="38"/>
                </a:cxn>
                <a:cxn ang="0">
                  <a:pos x="183" y="36"/>
                </a:cxn>
                <a:cxn ang="0">
                  <a:pos x="189" y="24"/>
                </a:cxn>
                <a:cxn ang="0">
                  <a:pos x="203" y="32"/>
                </a:cxn>
                <a:cxn ang="0">
                  <a:pos x="215" y="28"/>
                </a:cxn>
                <a:cxn ang="0">
                  <a:pos x="231" y="22"/>
                </a:cxn>
                <a:cxn ang="0">
                  <a:pos x="239" y="2"/>
                </a:cxn>
                <a:cxn ang="0">
                  <a:pos x="261" y="0"/>
                </a:cxn>
                <a:cxn ang="0">
                  <a:pos x="269" y="6"/>
                </a:cxn>
                <a:cxn ang="0">
                  <a:pos x="277" y="2"/>
                </a:cxn>
                <a:cxn ang="0">
                  <a:pos x="289" y="2"/>
                </a:cxn>
                <a:cxn ang="0">
                  <a:pos x="295" y="8"/>
                </a:cxn>
                <a:cxn ang="0">
                  <a:pos x="309" y="24"/>
                </a:cxn>
                <a:cxn ang="0">
                  <a:pos x="327" y="14"/>
                </a:cxn>
                <a:cxn ang="0">
                  <a:pos x="369" y="58"/>
                </a:cxn>
                <a:cxn ang="0">
                  <a:pos x="353" y="66"/>
                </a:cxn>
                <a:cxn ang="0">
                  <a:pos x="343" y="72"/>
                </a:cxn>
                <a:cxn ang="0">
                  <a:pos x="323" y="82"/>
                </a:cxn>
                <a:cxn ang="0">
                  <a:pos x="311" y="102"/>
                </a:cxn>
                <a:cxn ang="0">
                  <a:pos x="269" y="182"/>
                </a:cxn>
                <a:cxn ang="0">
                  <a:pos x="225" y="192"/>
                </a:cxn>
                <a:cxn ang="0">
                  <a:pos x="215" y="196"/>
                </a:cxn>
                <a:cxn ang="0">
                  <a:pos x="191" y="192"/>
                </a:cxn>
                <a:cxn ang="0">
                  <a:pos x="175" y="188"/>
                </a:cxn>
                <a:cxn ang="0">
                  <a:pos x="135" y="206"/>
                </a:cxn>
                <a:cxn ang="0">
                  <a:pos x="125" y="204"/>
                </a:cxn>
                <a:cxn ang="0">
                  <a:pos x="113" y="216"/>
                </a:cxn>
                <a:cxn ang="0">
                  <a:pos x="81" y="212"/>
                </a:cxn>
                <a:cxn ang="0">
                  <a:pos x="14" y="146"/>
                </a:cxn>
                <a:cxn ang="0">
                  <a:pos x="8" y="126"/>
                </a:cxn>
                <a:cxn ang="0">
                  <a:pos x="0" y="114"/>
                </a:cxn>
                <a:cxn ang="0">
                  <a:pos x="2" y="106"/>
                </a:cxn>
              </a:cxnLst>
              <a:rect l="0" t="0" r="r" b="b"/>
              <a:pathLst>
                <a:path w="369" h="216">
                  <a:moveTo>
                    <a:pt x="2" y="106"/>
                  </a:moveTo>
                  <a:lnTo>
                    <a:pt x="18" y="108"/>
                  </a:lnTo>
                  <a:lnTo>
                    <a:pt x="12" y="86"/>
                  </a:lnTo>
                  <a:lnTo>
                    <a:pt x="16" y="68"/>
                  </a:lnTo>
                  <a:lnTo>
                    <a:pt x="28" y="60"/>
                  </a:lnTo>
                  <a:lnTo>
                    <a:pt x="18" y="50"/>
                  </a:lnTo>
                  <a:lnTo>
                    <a:pt x="30" y="48"/>
                  </a:lnTo>
                  <a:lnTo>
                    <a:pt x="39" y="52"/>
                  </a:lnTo>
                  <a:lnTo>
                    <a:pt x="49" y="52"/>
                  </a:lnTo>
                  <a:lnTo>
                    <a:pt x="61" y="36"/>
                  </a:lnTo>
                  <a:lnTo>
                    <a:pt x="81" y="48"/>
                  </a:lnTo>
                  <a:lnTo>
                    <a:pt x="107" y="54"/>
                  </a:lnTo>
                  <a:lnTo>
                    <a:pt x="139" y="56"/>
                  </a:lnTo>
                  <a:lnTo>
                    <a:pt x="151" y="38"/>
                  </a:lnTo>
                  <a:lnTo>
                    <a:pt x="183" y="36"/>
                  </a:lnTo>
                  <a:lnTo>
                    <a:pt x="189" y="24"/>
                  </a:lnTo>
                  <a:lnTo>
                    <a:pt x="203" y="32"/>
                  </a:lnTo>
                  <a:lnTo>
                    <a:pt x="215" y="28"/>
                  </a:lnTo>
                  <a:lnTo>
                    <a:pt x="231" y="22"/>
                  </a:lnTo>
                  <a:lnTo>
                    <a:pt x="239" y="2"/>
                  </a:lnTo>
                  <a:lnTo>
                    <a:pt x="261" y="0"/>
                  </a:lnTo>
                  <a:lnTo>
                    <a:pt x="269" y="6"/>
                  </a:lnTo>
                  <a:lnTo>
                    <a:pt x="277" y="2"/>
                  </a:lnTo>
                  <a:lnTo>
                    <a:pt x="289" y="2"/>
                  </a:lnTo>
                  <a:lnTo>
                    <a:pt x="295" y="8"/>
                  </a:lnTo>
                  <a:lnTo>
                    <a:pt x="309" y="24"/>
                  </a:lnTo>
                  <a:lnTo>
                    <a:pt x="327" y="14"/>
                  </a:lnTo>
                  <a:lnTo>
                    <a:pt x="369" y="58"/>
                  </a:lnTo>
                  <a:lnTo>
                    <a:pt x="353" y="66"/>
                  </a:lnTo>
                  <a:lnTo>
                    <a:pt x="343" y="72"/>
                  </a:lnTo>
                  <a:lnTo>
                    <a:pt x="323" y="82"/>
                  </a:lnTo>
                  <a:lnTo>
                    <a:pt x="311" y="102"/>
                  </a:lnTo>
                  <a:lnTo>
                    <a:pt x="269" y="182"/>
                  </a:lnTo>
                  <a:lnTo>
                    <a:pt x="225" y="192"/>
                  </a:lnTo>
                  <a:lnTo>
                    <a:pt x="215" y="196"/>
                  </a:lnTo>
                  <a:lnTo>
                    <a:pt x="191" y="192"/>
                  </a:lnTo>
                  <a:lnTo>
                    <a:pt x="175" y="188"/>
                  </a:lnTo>
                  <a:lnTo>
                    <a:pt x="135" y="206"/>
                  </a:lnTo>
                  <a:lnTo>
                    <a:pt x="125" y="204"/>
                  </a:lnTo>
                  <a:lnTo>
                    <a:pt x="113" y="216"/>
                  </a:lnTo>
                  <a:lnTo>
                    <a:pt x="81" y="212"/>
                  </a:lnTo>
                  <a:lnTo>
                    <a:pt x="14" y="146"/>
                  </a:lnTo>
                  <a:lnTo>
                    <a:pt x="8" y="126"/>
                  </a:lnTo>
                  <a:lnTo>
                    <a:pt x="0" y="114"/>
                  </a:lnTo>
                  <a:lnTo>
                    <a:pt x="2" y="10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5" name="Serbia">
              <a:extLst>
                <a:ext uri="{FF2B5EF4-FFF2-40B4-BE49-F238E27FC236}">
                  <a16:creationId xmlns:a16="http://schemas.microsoft.com/office/drawing/2014/main" id="{0233F5CB-0DE8-0B41-9FFF-1426A3157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7817" y="5198841"/>
              <a:ext cx="439831" cy="524042"/>
            </a:xfrm>
            <a:custGeom>
              <a:avLst/>
              <a:gdLst/>
              <a:ahLst/>
              <a:cxnLst>
                <a:cxn ang="0">
                  <a:pos x="238" y="146"/>
                </a:cxn>
                <a:cxn ang="0">
                  <a:pos x="248" y="136"/>
                </a:cxn>
                <a:cxn ang="0">
                  <a:pos x="234" y="126"/>
                </a:cxn>
                <a:cxn ang="0">
                  <a:pos x="190" y="124"/>
                </a:cxn>
                <a:cxn ang="0">
                  <a:pos x="186" y="108"/>
                </a:cxn>
                <a:cxn ang="0">
                  <a:pos x="184" y="86"/>
                </a:cxn>
                <a:cxn ang="0">
                  <a:pos x="142" y="36"/>
                </a:cxn>
                <a:cxn ang="0">
                  <a:pos x="124" y="4"/>
                </a:cxn>
                <a:cxn ang="0">
                  <a:pos x="74" y="0"/>
                </a:cxn>
                <a:cxn ang="0">
                  <a:pos x="32" y="30"/>
                </a:cxn>
                <a:cxn ang="0">
                  <a:pos x="46" y="50"/>
                </a:cxn>
                <a:cxn ang="0">
                  <a:pos x="44" y="66"/>
                </a:cxn>
                <a:cxn ang="0">
                  <a:pos x="64" y="72"/>
                </a:cxn>
                <a:cxn ang="0">
                  <a:pos x="58" y="78"/>
                </a:cxn>
                <a:cxn ang="0">
                  <a:pos x="36" y="102"/>
                </a:cxn>
                <a:cxn ang="0">
                  <a:pos x="60" y="102"/>
                </a:cxn>
                <a:cxn ang="0">
                  <a:pos x="54" y="118"/>
                </a:cxn>
                <a:cxn ang="0">
                  <a:pos x="44" y="142"/>
                </a:cxn>
                <a:cxn ang="0">
                  <a:pos x="58" y="158"/>
                </a:cxn>
                <a:cxn ang="0">
                  <a:pos x="56" y="174"/>
                </a:cxn>
                <a:cxn ang="0">
                  <a:pos x="54" y="182"/>
                </a:cxn>
                <a:cxn ang="0">
                  <a:pos x="62" y="200"/>
                </a:cxn>
                <a:cxn ang="0">
                  <a:pos x="50" y="204"/>
                </a:cxn>
                <a:cxn ang="0">
                  <a:pos x="30" y="210"/>
                </a:cxn>
                <a:cxn ang="0">
                  <a:pos x="24" y="222"/>
                </a:cxn>
                <a:cxn ang="0">
                  <a:pos x="16" y="236"/>
                </a:cxn>
                <a:cxn ang="0">
                  <a:pos x="0" y="246"/>
                </a:cxn>
                <a:cxn ang="0">
                  <a:pos x="22" y="318"/>
                </a:cxn>
                <a:cxn ang="0">
                  <a:pos x="40" y="342"/>
                </a:cxn>
                <a:cxn ang="0">
                  <a:pos x="38" y="314"/>
                </a:cxn>
                <a:cxn ang="0">
                  <a:pos x="68" y="280"/>
                </a:cxn>
                <a:cxn ang="0">
                  <a:pos x="96" y="292"/>
                </a:cxn>
                <a:cxn ang="0">
                  <a:pos x="110" y="320"/>
                </a:cxn>
                <a:cxn ang="0">
                  <a:pos x="114" y="344"/>
                </a:cxn>
                <a:cxn ang="0">
                  <a:pos x="124" y="346"/>
                </a:cxn>
                <a:cxn ang="0">
                  <a:pos x="126" y="334"/>
                </a:cxn>
                <a:cxn ang="0">
                  <a:pos x="140" y="324"/>
                </a:cxn>
                <a:cxn ang="0">
                  <a:pos x="152" y="326"/>
                </a:cxn>
                <a:cxn ang="0">
                  <a:pos x="166" y="316"/>
                </a:cxn>
                <a:cxn ang="0">
                  <a:pos x="186" y="312"/>
                </a:cxn>
                <a:cxn ang="0">
                  <a:pos x="214" y="320"/>
                </a:cxn>
                <a:cxn ang="0">
                  <a:pos x="228" y="312"/>
                </a:cxn>
                <a:cxn ang="0">
                  <a:pos x="236" y="296"/>
                </a:cxn>
                <a:cxn ang="0">
                  <a:pos x="252" y="262"/>
                </a:cxn>
                <a:cxn ang="0">
                  <a:pos x="264" y="246"/>
                </a:cxn>
                <a:cxn ang="0">
                  <a:pos x="238" y="224"/>
                </a:cxn>
                <a:cxn ang="0">
                  <a:pos x="246" y="162"/>
                </a:cxn>
              </a:cxnLst>
              <a:rect l="0" t="0" r="r" b="b"/>
              <a:pathLst>
                <a:path w="264" h="346">
                  <a:moveTo>
                    <a:pt x="246" y="162"/>
                  </a:moveTo>
                  <a:lnTo>
                    <a:pt x="238" y="146"/>
                  </a:lnTo>
                  <a:lnTo>
                    <a:pt x="244" y="136"/>
                  </a:lnTo>
                  <a:lnTo>
                    <a:pt x="248" y="136"/>
                  </a:lnTo>
                  <a:lnTo>
                    <a:pt x="242" y="130"/>
                  </a:lnTo>
                  <a:lnTo>
                    <a:pt x="234" y="126"/>
                  </a:lnTo>
                  <a:lnTo>
                    <a:pt x="218" y="140"/>
                  </a:lnTo>
                  <a:lnTo>
                    <a:pt x="190" y="124"/>
                  </a:lnTo>
                  <a:lnTo>
                    <a:pt x="176" y="116"/>
                  </a:lnTo>
                  <a:lnTo>
                    <a:pt x="186" y="108"/>
                  </a:lnTo>
                  <a:lnTo>
                    <a:pt x="172" y="100"/>
                  </a:lnTo>
                  <a:lnTo>
                    <a:pt x="184" y="86"/>
                  </a:lnTo>
                  <a:lnTo>
                    <a:pt x="142" y="60"/>
                  </a:lnTo>
                  <a:lnTo>
                    <a:pt x="142" y="36"/>
                  </a:lnTo>
                  <a:lnTo>
                    <a:pt x="122" y="12"/>
                  </a:lnTo>
                  <a:lnTo>
                    <a:pt x="124" y="4"/>
                  </a:lnTo>
                  <a:lnTo>
                    <a:pt x="114" y="8"/>
                  </a:lnTo>
                  <a:lnTo>
                    <a:pt x="74" y="0"/>
                  </a:lnTo>
                  <a:lnTo>
                    <a:pt x="34" y="18"/>
                  </a:lnTo>
                  <a:lnTo>
                    <a:pt x="32" y="30"/>
                  </a:lnTo>
                  <a:lnTo>
                    <a:pt x="38" y="48"/>
                  </a:lnTo>
                  <a:lnTo>
                    <a:pt x="46" y="50"/>
                  </a:lnTo>
                  <a:lnTo>
                    <a:pt x="38" y="62"/>
                  </a:lnTo>
                  <a:lnTo>
                    <a:pt x="44" y="66"/>
                  </a:lnTo>
                  <a:lnTo>
                    <a:pt x="58" y="74"/>
                  </a:lnTo>
                  <a:lnTo>
                    <a:pt x="64" y="72"/>
                  </a:lnTo>
                  <a:lnTo>
                    <a:pt x="66" y="76"/>
                  </a:lnTo>
                  <a:lnTo>
                    <a:pt x="58" y="78"/>
                  </a:lnTo>
                  <a:lnTo>
                    <a:pt x="44" y="88"/>
                  </a:lnTo>
                  <a:lnTo>
                    <a:pt x="36" y="102"/>
                  </a:lnTo>
                  <a:lnTo>
                    <a:pt x="50" y="100"/>
                  </a:lnTo>
                  <a:lnTo>
                    <a:pt x="60" y="102"/>
                  </a:lnTo>
                  <a:lnTo>
                    <a:pt x="54" y="110"/>
                  </a:lnTo>
                  <a:lnTo>
                    <a:pt x="54" y="118"/>
                  </a:lnTo>
                  <a:lnTo>
                    <a:pt x="42" y="134"/>
                  </a:lnTo>
                  <a:lnTo>
                    <a:pt x="44" y="142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8" y="168"/>
                  </a:lnTo>
                  <a:lnTo>
                    <a:pt x="56" y="174"/>
                  </a:lnTo>
                  <a:lnTo>
                    <a:pt x="50" y="174"/>
                  </a:lnTo>
                  <a:lnTo>
                    <a:pt x="54" y="182"/>
                  </a:lnTo>
                  <a:lnTo>
                    <a:pt x="58" y="190"/>
                  </a:lnTo>
                  <a:lnTo>
                    <a:pt x="62" y="200"/>
                  </a:lnTo>
                  <a:lnTo>
                    <a:pt x="56" y="208"/>
                  </a:lnTo>
                  <a:lnTo>
                    <a:pt x="50" y="204"/>
                  </a:lnTo>
                  <a:lnTo>
                    <a:pt x="46" y="210"/>
                  </a:lnTo>
                  <a:lnTo>
                    <a:pt x="30" y="210"/>
                  </a:lnTo>
                  <a:lnTo>
                    <a:pt x="34" y="228"/>
                  </a:lnTo>
                  <a:lnTo>
                    <a:pt x="24" y="222"/>
                  </a:lnTo>
                  <a:lnTo>
                    <a:pt x="18" y="224"/>
                  </a:lnTo>
                  <a:lnTo>
                    <a:pt x="16" y="236"/>
                  </a:lnTo>
                  <a:lnTo>
                    <a:pt x="14" y="244"/>
                  </a:lnTo>
                  <a:lnTo>
                    <a:pt x="0" y="246"/>
                  </a:lnTo>
                  <a:lnTo>
                    <a:pt x="0" y="296"/>
                  </a:lnTo>
                  <a:lnTo>
                    <a:pt x="22" y="318"/>
                  </a:lnTo>
                  <a:lnTo>
                    <a:pt x="22" y="322"/>
                  </a:lnTo>
                  <a:lnTo>
                    <a:pt x="40" y="342"/>
                  </a:lnTo>
                  <a:lnTo>
                    <a:pt x="42" y="330"/>
                  </a:lnTo>
                  <a:lnTo>
                    <a:pt x="38" y="314"/>
                  </a:lnTo>
                  <a:lnTo>
                    <a:pt x="60" y="288"/>
                  </a:lnTo>
                  <a:lnTo>
                    <a:pt x="68" y="280"/>
                  </a:lnTo>
                  <a:lnTo>
                    <a:pt x="72" y="288"/>
                  </a:lnTo>
                  <a:lnTo>
                    <a:pt x="96" y="292"/>
                  </a:lnTo>
                  <a:lnTo>
                    <a:pt x="102" y="310"/>
                  </a:lnTo>
                  <a:lnTo>
                    <a:pt x="110" y="320"/>
                  </a:lnTo>
                  <a:lnTo>
                    <a:pt x="116" y="334"/>
                  </a:lnTo>
                  <a:lnTo>
                    <a:pt x="114" y="344"/>
                  </a:lnTo>
                  <a:lnTo>
                    <a:pt x="114" y="346"/>
                  </a:lnTo>
                  <a:lnTo>
                    <a:pt x="124" y="346"/>
                  </a:lnTo>
                  <a:lnTo>
                    <a:pt x="126" y="340"/>
                  </a:lnTo>
                  <a:lnTo>
                    <a:pt x="126" y="334"/>
                  </a:lnTo>
                  <a:lnTo>
                    <a:pt x="134" y="330"/>
                  </a:lnTo>
                  <a:lnTo>
                    <a:pt x="140" y="324"/>
                  </a:lnTo>
                  <a:lnTo>
                    <a:pt x="142" y="320"/>
                  </a:lnTo>
                  <a:lnTo>
                    <a:pt x="152" y="326"/>
                  </a:lnTo>
                  <a:lnTo>
                    <a:pt x="156" y="328"/>
                  </a:lnTo>
                  <a:lnTo>
                    <a:pt x="166" y="316"/>
                  </a:lnTo>
                  <a:lnTo>
                    <a:pt x="172" y="322"/>
                  </a:lnTo>
                  <a:lnTo>
                    <a:pt x="186" y="312"/>
                  </a:lnTo>
                  <a:lnTo>
                    <a:pt x="210" y="314"/>
                  </a:lnTo>
                  <a:lnTo>
                    <a:pt x="214" y="320"/>
                  </a:lnTo>
                  <a:lnTo>
                    <a:pt x="220" y="314"/>
                  </a:lnTo>
                  <a:lnTo>
                    <a:pt x="228" y="312"/>
                  </a:lnTo>
                  <a:lnTo>
                    <a:pt x="230" y="304"/>
                  </a:lnTo>
                  <a:lnTo>
                    <a:pt x="236" y="296"/>
                  </a:lnTo>
                  <a:lnTo>
                    <a:pt x="230" y="278"/>
                  </a:lnTo>
                  <a:lnTo>
                    <a:pt x="252" y="262"/>
                  </a:lnTo>
                  <a:lnTo>
                    <a:pt x="256" y="254"/>
                  </a:lnTo>
                  <a:lnTo>
                    <a:pt x="264" y="246"/>
                  </a:lnTo>
                  <a:lnTo>
                    <a:pt x="250" y="234"/>
                  </a:lnTo>
                  <a:lnTo>
                    <a:pt x="238" y="224"/>
                  </a:lnTo>
                  <a:lnTo>
                    <a:pt x="226" y="200"/>
                  </a:lnTo>
                  <a:lnTo>
                    <a:pt x="246" y="1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6" name="Albania">
              <a:extLst>
                <a:ext uri="{FF2B5EF4-FFF2-40B4-BE49-F238E27FC236}">
                  <a16:creationId xmlns:a16="http://schemas.microsoft.com/office/drawing/2014/main" id="{CB1666A2-C078-5BCA-BF5D-8BEB93F2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248" y="5622921"/>
              <a:ext cx="176599" cy="354410"/>
            </a:xfrm>
            <a:custGeom>
              <a:avLst/>
              <a:gdLst/>
              <a:ahLst/>
              <a:cxnLst>
                <a:cxn ang="0">
                  <a:pos x="8" y="62"/>
                </a:cxn>
                <a:cxn ang="0">
                  <a:pos x="10" y="50"/>
                </a:cxn>
                <a:cxn ang="0">
                  <a:pos x="6" y="34"/>
                </a:cxn>
                <a:cxn ang="0">
                  <a:pos x="28" y="8"/>
                </a:cxn>
                <a:cxn ang="0">
                  <a:pos x="36" y="0"/>
                </a:cxn>
                <a:cxn ang="0">
                  <a:pos x="40" y="8"/>
                </a:cxn>
                <a:cxn ang="0">
                  <a:pos x="64" y="12"/>
                </a:cxn>
                <a:cxn ang="0">
                  <a:pos x="70" y="30"/>
                </a:cxn>
                <a:cxn ang="0">
                  <a:pos x="78" y="40"/>
                </a:cxn>
                <a:cxn ang="0">
                  <a:pos x="84" y="54"/>
                </a:cxn>
                <a:cxn ang="0">
                  <a:pos x="82" y="64"/>
                </a:cxn>
                <a:cxn ang="0">
                  <a:pos x="82" y="66"/>
                </a:cxn>
                <a:cxn ang="0">
                  <a:pos x="80" y="88"/>
                </a:cxn>
                <a:cxn ang="0">
                  <a:pos x="78" y="94"/>
                </a:cxn>
                <a:cxn ang="0">
                  <a:pos x="76" y="116"/>
                </a:cxn>
                <a:cxn ang="0">
                  <a:pos x="96" y="144"/>
                </a:cxn>
                <a:cxn ang="0">
                  <a:pos x="102" y="146"/>
                </a:cxn>
                <a:cxn ang="0">
                  <a:pos x="102" y="154"/>
                </a:cxn>
                <a:cxn ang="0">
                  <a:pos x="106" y="160"/>
                </a:cxn>
                <a:cxn ang="0">
                  <a:pos x="104" y="166"/>
                </a:cxn>
                <a:cxn ang="0">
                  <a:pos x="90" y="174"/>
                </a:cxn>
                <a:cxn ang="0">
                  <a:pos x="84" y="194"/>
                </a:cxn>
                <a:cxn ang="0">
                  <a:pos x="76" y="202"/>
                </a:cxn>
                <a:cxn ang="0">
                  <a:pos x="60" y="210"/>
                </a:cxn>
                <a:cxn ang="0">
                  <a:pos x="64" y="218"/>
                </a:cxn>
                <a:cxn ang="0">
                  <a:pos x="56" y="230"/>
                </a:cxn>
                <a:cxn ang="0">
                  <a:pos x="46" y="230"/>
                </a:cxn>
                <a:cxn ang="0">
                  <a:pos x="40" y="234"/>
                </a:cxn>
                <a:cxn ang="0">
                  <a:pos x="36" y="224"/>
                </a:cxn>
                <a:cxn ang="0">
                  <a:pos x="34" y="212"/>
                </a:cxn>
                <a:cxn ang="0">
                  <a:pos x="26" y="200"/>
                </a:cxn>
                <a:cxn ang="0">
                  <a:pos x="6" y="178"/>
                </a:cxn>
                <a:cxn ang="0">
                  <a:pos x="0" y="172"/>
                </a:cxn>
                <a:cxn ang="0">
                  <a:pos x="6" y="172"/>
                </a:cxn>
                <a:cxn ang="0">
                  <a:pos x="6" y="164"/>
                </a:cxn>
                <a:cxn ang="0">
                  <a:pos x="2" y="158"/>
                </a:cxn>
                <a:cxn ang="0">
                  <a:pos x="2" y="146"/>
                </a:cxn>
                <a:cxn ang="0">
                  <a:pos x="8" y="136"/>
                </a:cxn>
                <a:cxn ang="0">
                  <a:pos x="16" y="132"/>
                </a:cxn>
                <a:cxn ang="0">
                  <a:pos x="14" y="84"/>
                </a:cxn>
                <a:cxn ang="0">
                  <a:pos x="26" y="80"/>
                </a:cxn>
                <a:cxn ang="0">
                  <a:pos x="26" y="64"/>
                </a:cxn>
                <a:cxn ang="0">
                  <a:pos x="8" y="62"/>
                </a:cxn>
              </a:cxnLst>
              <a:rect l="0" t="0" r="r" b="b"/>
              <a:pathLst>
                <a:path w="106" h="234">
                  <a:moveTo>
                    <a:pt x="8" y="62"/>
                  </a:moveTo>
                  <a:lnTo>
                    <a:pt x="10" y="50"/>
                  </a:lnTo>
                  <a:lnTo>
                    <a:pt x="6" y="34"/>
                  </a:lnTo>
                  <a:lnTo>
                    <a:pt x="28" y="8"/>
                  </a:lnTo>
                  <a:lnTo>
                    <a:pt x="36" y="0"/>
                  </a:lnTo>
                  <a:lnTo>
                    <a:pt x="40" y="8"/>
                  </a:lnTo>
                  <a:lnTo>
                    <a:pt x="64" y="12"/>
                  </a:lnTo>
                  <a:lnTo>
                    <a:pt x="70" y="30"/>
                  </a:lnTo>
                  <a:lnTo>
                    <a:pt x="78" y="40"/>
                  </a:lnTo>
                  <a:lnTo>
                    <a:pt x="84" y="54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88"/>
                  </a:lnTo>
                  <a:lnTo>
                    <a:pt x="78" y="94"/>
                  </a:lnTo>
                  <a:lnTo>
                    <a:pt x="76" y="116"/>
                  </a:lnTo>
                  <a:lnTo>
                    <a:pt x="96" y="144"/>
                  </a:lnTo>
                  <a:lnTo>
                    <a:pt x="102" y="146"/>
                  </a:lnTo>
                  <a:lnTo>
                    <a:pt x="102" y="154"/>
                  </a:lnTo>
                  <a:lnTo>
                    <a:pt x="106" y="160"/>
                  </a:lnTo>
                  <a:lnTo>
                    <a:pt x="104" y="166"/>
                  </a:lnTo>
                  <a:lnTo>
                    <a:pt x="90" y="174"/>
                  </a:lnTo>
                  <a:lnTo>
                    <a:pt x="84" y="194"/>
                  </a:lnTo>
                  <a:lnTo>
                    <a:pt x="76" y="202"/>
                  </a:lnTo>
                  <a:lnTo>
                    <a:pt x="60" y="210"/>
                  </a:lnTo>
                  <a:lnTo>
                    <a:pt x="64" y="218"/>
                  </a:lnTo>
                  <a:lnTo>
                    <a:pt x="56" y="230"/>
                  </a:lnTo>
                  <a:lnTo>
                    <a:pt x="46" y="230"/>
                  </a:lnTo>
                  <a:lnTo>
                    <a:pt x="40" y="234"/>
                  </a:lnTo>
                  <a:lnTo>
                    <a:pt x="36" y="224"/>
                  </a:lnTo>
                  <a:lnTo>
                    <a:pt x="34" y="212"/>
                  </a:lnTo>
                  <a:lnTo>
                    <a:pt x="26" y="200"/>
                  </a:lnTo>
                  <a:lnTo>
                    <a:pt x="6" y="178"/>
                  </a:lnTo>
                  <a:lnTo>
                    <a:pt x="0" y="172"/>
                  </a:lnTo>
                  <a:lnTo>
                    <a:pt x="6" y="172"/>
                  </a:lnTo>
                  <a:lnTo>
                    <a:pt x="6" y="164"/>
                  </a:lnTo>
                  <a:lnTo>
                    <a:pt x="2" y="158"/>
                  </a:lnTo>
                  <a:lnTo>
                    <a:pt x="2" y="146"/>
                  </a:lnTo>
                  <a:lnTo>
                    <a:pt x="8" y="136"/>
                  </a:lnTo>
                  <a:lnTo>
                    <a:pt x="16" y="132"/>
                  </a:lnTo>
                  <a:lnTo>
                    <a:pt x="14" y="84"/>
                  </a:lnTo>
                  <a:lnTo>
                    <a:pt x="26" y="80"/>
                  </a:lnTo>
                  <a:lnTo>
                    <a:pt x="26" y="64"/>
                  </a:lnTo>
                  <a:lnTo>
                    <a:pt x="8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7" name="Northern Ireland">
              <a:extLst>
                <a:ext uri="{FF2B5EF4-FFF2-40B4-BE49-F238E27FC236}">
                  <a16:creationId xmlns:a16="http://schemas.microsoft.com/office/drawing/2014/main" id="{F51761E2-87CF-18BC-1ADD-FD8933E12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875" y="3616112"/>
              <a:ext cx="186595" cy="16357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94" y="8"/>
                </a:cxn>
                <a:cxn ang="0">
                  <a:pos x="106" y="20"/>
                </a:cxn>
                <a:cxn ang="0">
                  <a:pos x="106" y="42"/>
                </a:cxn>
                <a:cxn ang="0">
                  <a:pos x="112" y="48"/>
                </a:cxn>
                <a:cxn ang="0">
                  <a:pos x="112" y="56"/>
                </a:cxn>
                <a:cxn ang="0">
                  <a:pos x="98" y="64"/>
                </a:cxn>
                <a:cxn ang="0">
                  <a:pos x="112" y="74"/>
                </a:cxn>
                <a:cxn ang="0">
                  <a:pos x="104" y="82"/>
                </a:cxn>
                <a:cxn ang="0">
                  <a:pos x="100" y="96"/>
                </a:cxn>
                <a:cxn ang="0">
                  <a:pos x="82" y="102"/>
                </a:cxn>
                <a:cxn ang="0">
                  <a:pos x="72" y="106"/>
                </a:cxn>
                <a:cxn ang="0">
                  <a:pos x="62" y="108"/>
                </a:cxn>
                <a:cxn ang="0">
                  <a:pos x="62" y="100"/>
                </a:cxn>
                <a:cxn ang="0">
                  <a:pos x="46" y="92"/>
                </a:cxn>
                <a:cxn ang="0">
                  <a:pos x="44" y="60"/>
                </a:cxn>
                <a:cxn ang="0">
                  <a:pos x="20" y="76"/>
                </a:cxn>
                <a:cxn ang="0">
                  <a:pos x="10" y="64"/>
                </a:cxn>
                <a:cxn ang="0">
                  <a:pos x="0" y="46"/>
                </a:cxn>
                <a:cxn ang="0">
                  <a:pos x="4" y="32"/>
                </a:cxn>
                <a:cxn ang="0">
                  <a:pos x="12" y="30"/>
                </a:cxn>
                <a:cxn ang="0">
                  <a:pos x="20" y="28"/>
                </a:cxn>
                <a:cxn ang="0">
                  <a:pos x="26" y="20"/>
                </a:cxn>
                <a:cxn ang="0">
                  <a:pos x="38" y="24"/>
                </a:cxn>
                <a:cxn ang="0">
                  <a:pos x="48" y="14"/>
                </a:cxn>
                <a:cxn ang="0">
                  <a:pos x="72" y="0"/>
                </a:cxn>
              </a:cxnLst>
              <a:rect l="0" t="0" r="r" b="b"/>
              <a:pathLst>
                <a:path w="112" h="108">
                  <a:moveTo>
                    <a:pt x="72" y="0"/>
                  </a:moveTo>
                  <a:lnTo>
                    <a:pt x="94" y="8"/>
                  </a:lnTo>
                  <a:lnTo>
                    <a:pt x="106" y="20"/>
                  </a:lnTo>
                  <a:lnTo>
                    <a:pt x="106" y="42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98" y="64"/>
                  </a:lnTo>
                  <a:lnTo>
                    <a:pt x="112" y="74"/>
                  </a:lnTo>
                  <a:lnTo>
                    <a:pt x="104" y="82"/>
                  </a:lnTo>
                  <a:lnTo>
                    <a:pt x="100" y="96"/>
                  </a:lnTo>
                  <a:lnTo>
                    <a:pt x="82" y="102"/>
                  </a:lnTo>
                  <a:lnTo>
                    <a:pt x="72" y="106"/>
                  </a:lnTo>
                  <a:lnTo>
                    <a:pt x="62" y="108"/>
                  </a:lnTo>
                  <a:lnTo>
                    <a:pt x="62" y="100"/>
                  </a:lnTo>
                  <a:lnTo>
                    <a:pt x="46" y="92"/>
                  </a:lnTo>
                  <a:lnTo>
                    <a:pt x="44" y="60"/>
                  </a:lnTo>
                  <a:lnTo>
                    <a:pt x="20" y="76"/>
                  </a:lnTo>
                  <a:lnTo>
                    <a:pt x="10" y="64"/>
                  </a:lnTo>
                  <a:lnTo>
                    <a:pt x="0" y="46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20" y="28"/>
                  </a:lnTo>
                  <a:lnTo>
                    <a:pt x="26" y="20"/>
                  </a:lnTo>
                  <a:lnTo>
                    <a:pt x="38" y="24"/>
                  </a:lnTo>
                  <a:lnTo>
                    <a:pt x="48" y="14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8" name="Russia (Kaliningrad)">
              <a:extLst>
                <a:ext uri="{FF2B5EF4-FFF2-40B4-BE49-F238E27FC236}">
                  <a16:creationId xmlns:a16="http://schemas.microsoft.com/office/drawing/2014/main" id="{01231C77-C78C-4826-CEB0-9D2DAA6A0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316" y="4096232"/>
              <a:ext cx="249905" cy="12722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6" y="10"/>
                </a:cxn>
                <a:cxn ang="0">
                  <a:pos x="114" y="20"/>
                </a:cxn>
                <a:cxn ang="0">
                  <a:pos x="126" y="20"/>
                </a:cxn>
                <a:cxn ang="0">
                  <a:pos x="150" y="32"/>
                </a:cxn>
                <a:cxn ang="0">
                  <a:pos x="144" y="46"/>
                </a:cxn>
                <a:cxn ang="0">
                  <a:pos x="142" y="62"/>
                </a:cxn>
                <a:cxn ang="0">
                  <a:pos x="142" y="78"/>
                </a:cxn>
                <a:cxn ang="0">
                  <a:pos x="120" y="84"/>
                </a:cxn>
                <a:cxn ang="0">
                  <a:pos x="80" y="80"/>
                </a:cxn>
                <a:cxn ang="0">
                  <a:pos x="48" y="70"/>
                </a:cxn>
                <a:cxn ang="0">
                  <a:pos x="24" y="66"/>
                </a:cxn>
                <a:cxn ang="0">
                  <a:pos x="0" y="60"/>
                </a:cxn>
                <a:cxn ang="0">
                  <a:pos x="8" y="40"/>
                </a:cxn>
                <a:cxn ang="0">
                  <a:pos x="20" y="22"/>
                </a:cxn>
                <a:cxn ang="0">
                  <a:pos x="34" y="24"/>
                </a:cxn>
                <a:cxn ang="0">
                  <a:pos x="48" y="20"/>
                </a:cxn>
                <a:cxn ang="0">
                  <a:pos x="64" y="24"/>
                </a:cxn>
                <a:cxn ang="0">
                  <a:pos x="76" y="26"/>
                </a:cxn>
                <a:cxn ang="0">
                  <a:pos x="78" y="4"/>
                </a:cxn>
                <a:cxn ang="0">
                  <a:pos x="78" y="0"/>
                </a:cxn>
              </a:cxnLst>
              <a:rect l="0" t="0" r="r" b="b"/>
              <a:pathLst>
                <a:path w="150" h="84">
                  <a:moveTo>
                    <a:pt x="78" y="0"/>
                  </a:moveTo>
                  <a:lnTo>
                    <a:pt x="96" y="10"/>
                  </a:lnTo>
                  <a:lnTo>
                    <a:pt x="114" y="20"/>
                  </a:lnTo>
                  <a:lnTo>
                    <a:pt x="126" y="20"/>
                  </a:lnTo>
                  <a:lnTo>
                    <a:pt x="150" y="32"/>
                  </a:lnTo>
                  <a:lnTo>
                    <a:pt x="144" y="46"/>
                  </a:lnTo>
                  <a:lnTo>
                    <a:pt x="142" y="62"/>
                  </a:lnTo>
                  <a:lnTo>
                    <a:pt x="142" y="78"/>
                  </a:lnTo>
                  <a:lnTo>
                    <a:pt x="120" y="84"/>
                  </a:lnTo>
                  <a:lnTo>
                    <a:pt x="80" y="80"/>
                  </a:lnTo>
                  <a:lnTo>
                    <a:pt x="48" y="70"/>
                  </a:lnTo>
                  <a:lnTo>
                    <a:pt x="24" y="66"/>
                  </a:lnTo>
                  <a:lnTo>
                    <a:pt x="0" y="60"/>
                  </a:lnTo>
                  <a:lnTo>
                    <a:pt x="8" y="40"/>
                  </a:lnTo>
                  <a:lnTo>
                    <a:pt x="20" y="22"/>
                  </a:lnTo>
                  <a:lnTo>
                    <a:pt x="34" y="24"/>
                  </a:lnTo>
                  <a:lnTo>
                    <a:pt x="48" y="20"/>
                  </a:lnTo>
                  <a:lnTo>
                    <a:pt x="64" y="24"/>
                  </a:lnTo>
                  <a:lnTo>
                    <a:pt x="76" y="26"/>
                  </a:lnTo>
                  <a:lnTo>
                    <a:pt x="78" y="4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19" name="Luxembourg">
              <a:extLst>
                <a:ext uri="{FF2B5EF4-FFF2-40B4-BE49-F238E27FC236}">
                  <a16:creationId xmlns:a16="http://schemas.microsoft.com/office/drawing/2014/main" id="{F2BAAD01-9A81-91DD-ED49-308FF1BF6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6046" y="4538487"/>
              <a:ext cx="73305" cy="817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20"/>
                </a:cxn>
                <a:cxn ang="0">
                  <a:pos x="34" y="24"/>
                </a:cxn>
                <a:cxn ang="0">
                  <a:pos x="44" y="28"/>
                </a:cxn>
                <a:cxn ang="0">
                  <a:pos x="40" y="34"/>
                </a:cxn>
                <a:cxn ang="0">
                  <a:pos x="34" y="46"/>
                </a:cxn>
                <a:cxn ang="0">
                  <a:pos x="28" y="54"/>
                </a:cxn>
                <a:cxn ang="0">
                  <a:pos x="20" y="48"/>
                </a:cxn>
                <a:cxn ang="0">
                  <a:pos x="8" y="44"/>
                </a:cxn>
                <a:cxn ang="0">
                  <a:pos x="0" y="38"/>
                </a:cxn>
                <a:cxn ang="0">
                  <a:pos x="6" y="24"/>
                </a:cxn>
                <a:cxn ang="0">
                  <a:pos x="6" y="8"/>
                </a:cxn>
                <a:cxn ang="0">
                  <a:pos x="18" y="0"/>
                </a:cxn>
                <a:cxn ang="0">
                  <a:pos x="30" y="0"/>
                </a:cxn>
              </a:cxnLst>
              <a:rect l="0" t="0" r="r" b="b"/>
              <a:pathLst>
                <a:path w="44" h="54">
                  <a:moveTo>
                    <a:pt x="30" y="0"/>
                  </a:moveTo>
                  <a:lnTo>
                    <a:pt x="30" y="20"/>
                  </a:lnTo>
                  <a:lnTo>
                    <a:pt x="34" y="24"/>
                  </a:lnTo>
                  <a:lnTo>
                    <a:pt x="44" y="28"/>
                  </a:lnTo>
                  <a:lnTo>
                    <a:pt x="40" y="34"/>
                  </a:lnTo>
                  <a:lnTo>
                    <a:pt x="34" y="46"/>
                  </a:lnTo>
                  <a:lnTo>
                    <a:pt x="28" y="54"/>
                  </a:lnTo>
                  <a:lnTo>
                    <a:pt x="20" y="48"/>
                  </a:lnTo>
                  <a:lnTo>
                    <a:pt x="8" y="44"/>
                  </a:lnTo>
                  <a:lnTo>
                    <a:pt x="0" y="38"/>
                  </a:lnTo>
                  <a:lnTo>
                    <a:pt x="6" y="24"/>
                  </a:lnTo>
                  <a:lnTo>
                    <a:pt x="6" y="8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0" name="Isle of Man">
              <a:extLst>
                <a:ext uri="{FF2B5EF4-FFF2-40B4-BE49-F238E27FC236}">
                  <a16:creationId xmlns:a16="http://schemas.microsoft.com/office/drawing/2014/main" id="{0DA02339-D574-15D2-B7E4-A2243A720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467" y="3610054"/>
              <a:ext cx="36653" cy="33321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22" y="0"/>
                </a:cxn>
                <a:cxn ang="0">
                  <a:pos x="22" y="8"/>
                </a:cxn>
                <a:cxn ang="0">
                  <a:pos x="18" y="18"/>
                </a:cxn>
                <a:cxn ang="0">
                  <a:pos x="12" y="22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4"/>
                </a:cxn>
              </a:cxnLst>
              <a:rect l="0" t="0" r="r" b="b"/>
              <a:pathLst>
                <a:path w="22" h="22">
                  <a:moveTo>
                    <a:pt x="14" y="4"/>
                  </a:moveTo>
                  <a:lnTo>
                    <a:pt x="22" y="0"/>
                  </a:lnTo>
                  <a:lnTo>
                    <a:pt x="22" y="8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1" name="Slovakia">
              <a:extLst>
                <a:ext uri="{FF2B5EF4-FFF2-40B4-BE49-F238E27FC236}">
                  <a16:creationId xmlns:a16="http://schemas.microsoft.com/office/drawing/2014/main" id="{1BBC8741-B108-40F0-BC81-07DE41E7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6641" y="4774760"/>
              <a:ext cx="513136" cy="224157"/>
            </a:xfrm>
            <a:custGeom>
              <a:avLst/>
              <a:gdLst/>
              <a:ahLst/>
              <a:cxnLst>
                <a:cxn ang="0">
                  <a:pos x="308" y="52"/>
                </a:cxn>
                <a:cxn ang="0">
                  <a:pos x="300" y="80"/>
                </a:cxn>
                <a:cxn ang="0">
                  <a:pos x="284" y="106"/>
                </a:cxn>
                <a:cxn ang="0">
                  <a:pos x="266" y="116"/>
                </a:cxn>
                <a:cxn ang="0">
                  <a:pos x="252" y="100"/>
                </a:cxn>
                <a:cxn ang="0">
                  <a:pos x="246" y="94"/>
                </a:cxn>
                <a:cxn ang="0">
                  <a:pos x="234" y="94"/>
                </a:cxn>
                <a:cxn ang="0">
                  <a:pos x="226" y="98"/>
                </a:cxn>
                <a:cxn ang="0">
                  <a:pos x="218" y="92"/>
                </a:cxn>
                <a:cxn ang="0">
                  <a:pos x="196" y="94"/>
                </a:cxn>
                <a:cxn ang="0">
                  <a:pos x="188" y="114"/>
                </a:cxn>
                <a:cxn ang="0">
                  <a:pos x="172" y="120"/>
                </a:cxn>
                <a:cxn ang="0">
                  <a:pos x="160" y="124"/>
                </a:cxn>
                <a:cxn ang="0">
                  <a:pos x="146" y="116"/>
                </a:cxn>
                <a:cxn ang="0">
                  <a:pos x="140" y="128"/>
                </a:cxn>
                <a:cxn ang="0">
                  <a:pos x="108" y="130"/>
                </a:cxn>
                <a:cxn ang="0">
                  <a:pos x="96" y="148"/>
                </a:cxn>
                <a:cxn ang="0">
                  <a:pos x="64" y="146"/>
                </a:cxn>
                <a:cxn ang="0">
                  <a:pos x="38" y="140"/>
                </a:cxn>
                <a:cxn ang="0">
                  <a:pos x="18" y="128"/>
                </a:cxn>
                <a:cxn ang="0">
                  <a:pos x="6" y="106"/>
                </a:cxn>
                <a:cxn ang="0">
                  <a:pos x="0" y="90"/>
                </a:cxn>
                <a:cxn ang="0">
                  <a:pos x="8" y="76"/>
                </a:cxn>
                <a:cxn ang="0">
                  <a:pos x="8" y="66"/>
                </a:cxn>
                <a:cxn ang="0">
                  <a:pos x="20" y="54"/>
                </a:cxn>
                <a:cxn ang="0">
                  <a:pos x="34" y="52"/>
                </a:cxn>
                <a:cxn ang="0">
                  <a:pos x="50" y="56"/>
                </a:cxn>
                <a:cxn ang="0">
                  <a:pos x="64" y="48"/>
                </a:cxn>
                <a:cxn ang="0">
                  <a:pos x="74" y="38"/>
                </a:cxn>
                <a:cxn ang="0">
                  <a:pos x="82" y="28"/>
                </a:cxn>
                <a:cxn ang="0">
                  <a:pos x="98" y="14"/>
                </a:cxn>
                <a:cxn ang="0">
                  <a:pos x="116" y="12"/>
                </a:cxn>
                <a:cxn ang="0">
                  <a:pos x="124" y="20"/>
                </a:cxn>
                <a:cxn ang="0">
                  <a:pos x="130" y="12"/>
                </a:cxn>
                <a:cxn ang="0">
                  <a:pos x="144" y="8"/>
                </a:cxn>
                <a:cxn ang="0">
                  <a:pos x="148" y="0"/>
                </a:cxn>
                <a:cxn ang="0">
                  <a:pos x="162" y="22"/>
                </a:cxn>
                <a:cxn ang="0">
                  <a:pos x="164" y="38"/>
                </a:cxn>
                <a:cxn ang="0">
                  <a:pos x="182" y="40"/>
                </a:cxn>
                <a:cxn ang="0">
                  <a:pos x="180" y="34"/>
                </a:cxn>
                <a:cxn ang="0">
                  <a:pos x="196" y="24"/>
                </a:cxn>
                <a:cxn ang="0">
                  <a:pos x="218" y="34"/>
                </a:cxn>
                <a:cxn ang="0">
                  <a:pos x="246" y="24"/>
                </a:cxn>
                <a:cxn ang="0">
                  <a:pos x="308" y="52"/>
                </a:cxn>
              </a:cxnLst>
              <a:rect l="0" t="0" r="r" b="b"/>
              <a:pathLst>
                <a:path w="308" h="148">
                  <a:moveTo>
                    <a:pt x="308" y="52"/>
                  </a:moveTo>
                  <a:lnTo>
                    <a:pt x="300" y="80"/>
                  </a:lnTo>
                  <a:lnTo>
                    <a:pt x="284" y="106"/>
                  </a:lnTo>
                  <a:lnTo>
                    <a:pt x="266" y="116"/>
                  </a:lnTo>
                  <a:lnTo>
                    <a:pt x="252" y="100"/>
                  </a:lnTo>
                  <a:lnTo>
                    <a:pt x="246" y="94"/>
                  </a:lnTo>
                  <a:lnTo>
                    <a:pt x="234" y="94"/>
                  </a:lnTo>
                  <a:lnTo>
                    <a:pt x="226" y="98"/>
                  </a:lnTo>
                  <a:lnTo>
                    <a:pt x="218" y="92"/>
                  </a:lnTo>
                  <a:lnTo>
                    <a:pt x="196" y="94"/>
                  </a:lnTo>
                  <a:lnTo>
                    <a:pt x="188" y="114"/>
                  </a:lnTo>
                  <a:lnTo>
                    <a:pt x="172" y="120"/>
                  </a:lnTo>
                  <a:lnTo>
                    <a:pt x="160" y="124"/>
                  </a:lnTo>
                  <a:lnTo>
                    <a:pt x="146" y="116"/>
                  </a:lnTo>
                  <a:lnTo>
                    <a:pt x="140" y="128"/>
                  </a:lnTo>
                  <a:lnTo>
                    <a:pt x="108" y="130"/>
                  </a:lnTo>
                  <a:lnTo>
                    <a:pt x="96" y="148"/>
                  </a:lnTo>
                  <a:lnTo>
                    <a:pt x="64" y="146"/>
                  </a:lnTo>
                  <a:lnTo>
                    <a:pt x="38" y="140"/>
                  </a:lnTo>
                  <a:lnTo>
                    <a:pt x="18" y="128"/>
                  </a:lnTo>
                  <a:lnTo>
                    <a:pt x="6" y="106"/>
                  </a:lnTo>
                  <a:lnTo>
                    <a:pt x="0" y="90"/>
                  </a:lnTo>
                  <a:lnTo>
                    <a:pt x="8" y="76"/>
                  </a:lnTo>
                  <a:lnTo>
                    <a:pt x="8" y="66"/>
                  </a:lnTo>
                  <a:lnTo>
                    <a:pt x="20" y="54"/>
                  </a:lnTo>
                  <a:lnTo>
                    <a:pt x="34" y="52"/>
                  </a:lnTo>
                  <a:lnTo>
                    <a:pt x="50" y="56"/>
                  </a:lnTo>
                  <a:lnTo>
                    <a:pt x="64" y="48"/>
                  </a:lnTo>
                  <a:lnTo>
                    <a:pt x="74" y="38"/>
                  </a:lnTo>
                  <a:lnTo>
                    <a:pt x="82" y="28"/>
                  </a:lnTo>
                  <a:lnTo>
                    <a:pt x="98" y="14"/>
                  </a:lnTo>
                  <a:lnTo>
                    <a:pt x="116" y="12"/>
                  </a:lnTo>
                  <a:lnTo>
                    <a:pt x="124" y="20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48" y="0"/>
                  </a:lnTo>
                  <a:lnTo>
                    <a:pt x="162" y="22"/>
                  </a:lnTo>
                  <a:lnTo>
                    <a:pt x="164" y="38"/>
                  </a:lnTo>
                  <a:lnTo>
                    <a:pt x="182" y="40"/>
                  </a:lnTo>
                  <a:lnTo>
                    <a:pt x="180" y="34"/>
                  </a:lnTo>
                  <a:lnTo>
                    <a:pt x="196" y="24"/>
                  </a:lnTo>
                  <a:lnTo>
                    <a:pt x="218" y="34"/>
                  </a:lnTo>
                  <a:lnTo>
                    <a:pt x="246" y="24"/>
                  </a:lnTo>
                  <a:lnTo>
                    <a:pt x="30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2" name="Liechtenstein">
              <a:extLst>
                <a:ext uri="{FF2B5EF4-FFF2-40B4-BE49-F238E27FC236}">
                  <a16:creationId xmlns:a16="http://schemas.microsoft.com/office/drawing/2014/main" id="{FA06B297-C207-3C7A-CD39-FA9A400A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653" y="4944336"/>
              <a:ext cx="33320" cy="5149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10"/>
                </a:cxn>
                <a:cxn ang="0">
                  <a:pos x="20" y="28"/>
                </a:cxn>
                <a:cxn ang="0">
                  <a:pos x="14" y="34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2" y="8"/>
                </a:cxn>
                <a:cxn ang="0">
                  <a:pos x="4" y="2"/>
                </a:cxn>
                <a:cxn ang="0">
                  <a:pos x="12" y="0"/>
                </a:cxn>
              </a:cxnLst>
              <a:rect l="0" t="0" r="r" b="b"/>
              <a:pathLst>
                <a:path w="20" h="34">
                  <a:moveTo>
                    <a:pt x="12" y="0"/>
                  </a:moveTo>
                  <a:lnTo>
                    <a:pt x="20" y="10"/>
                  </a:lnTo>
                  <a:lnTo>
                    <a:pt x="20" y="28"/>
                  </a:lnTo>
                  <a:lnTo>
                    <a:pt x="14" y="34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2" y="8"/>
                  </a:lnTo>
                  <a:lnTo>
                    <a:pt x="4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3" name="Andorra">
              <a:extLst>
                <a:ext uri="{FF2B5EF4-FFF2-40B4-BE49-F238E27FC236}">
                  <a16:creationId xmlns:a16="http://schemas.microsoft.com/office/drawing/2014/main" id="{634D1386-4CB4-E4E9-B2B9-AC122B9D1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595" y="5763775"/>
              <a:ext cx="46649" cy="3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4" y="0"/>
                </a:cxn>
                <a:cxn ang="0">
                  <a:pos x="26" y="6"/>
                </a:cxn>
                <a:cxn ang="0">
                  <a:pos x="28" y="14"/>
                </a:cxn>
                <a:cxn ang="0">
                  <a:pos x="24" y="22"/>
                </a:cxn>
                <a:cxn ang="0">
                  <a:pos x="12" y="24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2" y="2"/>
                </a:cxn>
              </a:cxnLst>
              <a:rect l="0" t="0" r="r" b="b"/>
              <a:pathLst>
                <a:path w="28" h="24">
                  <a:moveTo>
                    <a:pt x="2" y="2"/>
                  </a:moveTo>
                  <a:lnTo>
                    <a:pt x="14" y="0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24" y="22"/>
                  </a:lnTo>
                  <a:lnTo>
                    <a:pt x="1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4" name="Slovenia">
              <a:extLst>
                <a:ext uri="{FF2B5EF4-FFF2-40B4-BE49-F238E27FC236}">
                  <a16:creationId xmlns:a16="http://schemas.microsoft.com/office/drawing/2014/main" id="{F27812FF-05FA-938B-6D1D-27BEFD488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2969" y="5074645"/>
              <a:ext cx="296553" cy="175690"/>
            </a:xfrm>
            <a:custGeom>
              <a:avLst/>
              <a:gdLst/>
              <a:ahLst/>
              <a:cxnLst>
                <a:cxn ang="0">
                  <a:pos x="178" y="40"/>
                </a:cxn>
                <a:cxn ang="0">
                  <a:pos x="172" y="20"/>
                </a:cxn>
                <a:cxn ang="0">
                  <a:pos x="164" y="8"/>
                </a:cxn>
                <a:cxn ang="0">
                  <a:pos x="166" y="0"/>
                </a:cxn>
                <a:cxn ang="0">
                  <a:pos x="156" y="6"/>
                </a:cxn>
                <a:cxn ang="0">
                  <a:pos x="146" y="20"/>
                </a:cxn>
                <a:cxn ang="0">
                  <a:pos x="122" y="24"/>
                </a:cxn>
                <a:cxn ang="0">
                  <a:pos x="90" y="16"/>
                </a:cxn>
                <a:cxn ang="0">
                  <a:pos x="62" y="34"/>
                </a:cxn>
                <a:cxn ang="0">
                  <a:pos x="20" y="14"/>
                </a:cxn>
                <a:cxn ang="0">
                  <a:pos x="0" y="30"/>
                </a:cxn>
                <a:cxn ang="0">
                  <a:pos x="12" y="44"/>
                </a:cxn>
                <a:cxn ang="0">
                  <a:pos x="0" y="52"/>
                </a:cxn>
                <a:cxn ang="0">
                  <a:pos x="4" y="68"/>
                </a:cxn>
                <a:cxn ang="0">
                  <a:pos x="6" y="72"/>
                </a:cxn>
                <a:cxn ang="0">
                  <a:pos x="18" y="88"/>
                </a:cxn>
                <a:cxn ang="0">
                  <a:pos x="8" y="90"/>
                </a:cxn>
                <a:cxn ang="0">
                  <a:pos x="4" y="96"/>
                </a:cxn>
                <a:cxn ang="0">
                  <a:pos x="6" y="104"/>
                </a:cxn>
                <a:cxn ang="0">
                  <a:pos x="22" y="98"/>
                </a:cxn>
                <a:cxn ang="0">
                  <a:pos x="36" y="98"/>
                </a:cxn>
                <a:cxn ang="0">
                  <a:pos x="46" y="104"/>
                </a:cxn>
                <a:cxn ang="0">
                  <a:pos x="58" y="94"/>
                </a:cxn>
                <a:cxn ang="0">
                  <a:pos x="72" y="106"/>
                </a:cxn>
                <a:cxn ang="0">
                  <a:pos x="96" y="116"/>
                </a:cxn>
                <a:cxn ang="0">
                  <a:pos x="100" y="106"/>
                </a:cxn>
                <a:cxn ang="0">
                  <a:pos x="106" y="100"/>
                </a:cxn>
                <a:cxn ang="0">
                  <a:pos x="100" y="94"/>
                </a:cxn>
                <a:cxn ang="0">
                  <a:pos x="110" y="86"/>
                </a:cxn>
                <a:cxn ang="0">
                  <a:pos x="128" y="82"/>
                </a:cxn>
                <a:cxn ang="0">
                  <a:pos x="122" y="66"/>
                </a:cxn>
                <a:cxn ang="0">
                  <a:pos x="126" y="56"/>
                </a:cxn>
                <a:cxn ang="0">
                  <a:pos x="144" y="48"/>
                </a:cxn>
                <a:cxn ang="0">
                  <a:pos x="160" y="46"/>
                </a:cxn>
                <a:cxn ang="0">
                  <a:pos x="166" y="36"/>
                </a:cxn>
                <a:cxn ang="0">
                  <a:pos x="172" y="34"/>
                </a:cxn>
                <a:cxn ang="0">
                  <a:pos x="178" y="40"/>
                </a:cxn>
              </a:cxnLst>
              <a:rect l="0" t="0" r="r" b="b"/>
              <a:pathLst>
                <a:path w="178" h="116">
                  <a:moveTo>
                    <a:pt x="178" y="40"/>
                  </a:moveTo>
                  <a:lnTo>
                    <a:pt x="172" y="20"/>
                  </a:lnTo>
                  <a:lnTo>
                    <a:pt x="164" y="8"/>
                  </a:lnTo>
                  <a:lnTo>
                    <a:pt x="166" y="0"/>
                  </a:lnTo>
                  <a:lnTo>
                    <a:pt x="156" y="6"/>
                  </a:lnTo>
                  <a:lnTo>
                    <a:pt x="146" y="20"/>
                  </a:lnTo>
                  <a:lnTo>
                    <a:pt x="122" y="24"/>
                  </a:lnTo>
                  <a:lnTo>
                    <a:pt x="90" y="16"/>
                  </a:lnTo>
                  <a:lnTo>
                    <a:pt x="62" y="34"/>
                  </a:lnTo>
                  <a:lnTo>
                    <a:pt x="20" y="14"/>
                  </a:lnTo>
                  <a:lnTo>
                    <a:pt x="0" y="30"/>
                  </a:lnTo>
                  <a:lnTo>
                    <a:pt x="12" y="44"/>
                  </a:lnTo>
                  <a:lnTo>
                    <a:pt x="0" y="52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8" y="88"/>
                  </a:lnTo>
                  <a:lnTo>
                    <a:pt x="8" y="90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22" y="98"/>
                  </a:lnTo>
                  <a:lnTo>
                    <a:pt x="36" y="98"/>
                  </a:lnTo>
                  <a:lnTo>
                    <a:pt x="46" y="104"/>
                  </a:lnTo>
                  <a:lnTo>
                    <a:pt x="58" y="94"/>
                  </a:lnTo>
                  <a:lnTo>
                    <a:pt x="72" y="106"/>
                  </a:lnTo>
                  <a:lnTo>
                    <a:pt x="96" y="116"/>
                  </a:lnTo>
                  <a:lnTo>
                    <a:pt x="100" y="106"/>
                  </a:lnTo>
                  <a:lnTo>
                    <a:pt x="106" y="100"/>
                  </a:lnTo>
                  <a:lnTo>
                    <a:pt x="100" y="94"/>
                  </a:lnTo>
                  <a:lnTo>
                    <a:pt x="110" y="86"/>
                  </a:lnTo>
                  <a:lnTo>
                    <a:pt x="128" y="82"/>
                  </a:lnTo>
                  <a:lnTo>
                    <a:pt x="122" y="66"/>
                  </a:lnTo>
                  <a:lnTo>
                    <a:pt x="126" y="56"/>
                  </a:lnTo>
                  <a:lnTo>
                    <a:pt x="144" y="48"/>
                  </a:lnTo>
                  <a:lnTo>
                    <a:pt x="160" y="46"/>
                  </a:lnTo>
                  <a:lnTo>
                    <a:pt x="166" y="36"/>
                  </a:lnTo>
                  <a:lnTo>
                    <a:pt x="172" y="34"/>
                  </a:lnTo>
                  <a:lnTo>
                    <a:pt x="178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5" name="Croatia">
              <a:extLst>
                <a:ext uri="{FF2B5EF4-FFF2-40B4-BE49-F238E27FC236}">
                  <a16:creationId xmlns:a16="http://schemas.microsoft.com/office/drawing/2014/main" id="{CCA52395-E49C-3CCB-7432-E40EF25BC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5021" y="5126142"/>
              <a:ext cx="558119" cy="521013"/>
            </a:xfrm>
            <a:custGeom>
              <a:avLst/>
              <a:gdLst/>
              <a:ahLst/>
              <a:cxnLst>
                <a:cxn ang="0">
                  <a:pos x="221" y="288"/>
                </a:cxn>
                <a:cxn ang="0">
                  <a:pos x="196" y="266"/>
                </a:cxn>
                <a:cxn ang="0">
                  <a:pos x="192" y="240"/>
                </a:cxn>
                <a:cxn ang="0">
                  <a:pos x="178" y="230"/>
                </a:cxn>
                <a:cxn ang="0">
                  <a:pos x="150" y="194"/>
                </a:cxn>
                <a:cxn ang="0">
                  <a:pos x="138" y="158"/>
                </a:cxn>
                <a:cxn ang="0">
                  <a:pos x="122" y="118"/>
                </a:cxn>
                <a:cxn ang="0">
                  <a:pos x="126" y="104"/>
                </a:cxn>
                <a:cxn ang="0">
                  <a:pos x="132" y="100"/>
                </a:cxn>
                <a:cxn ang="0">
                  <a:pos x="150" y="122"/>
                </a:cxn>
                <a:cxn ang="0">
                  <a:pos x="186" y="106"/>
                </a:cxn>
                <a:cxn ang="0">
                  <a:pos x="217" y="118"/>
                </a:cxn>
                <a:cxn ang="0">
                  <a:pos x="251" y="122"/>
                </a:cxn>
                <a:cxn ang="0">
                  <a:pos x="287" y="132"/>
                </a:cxn>
                <a:cxn ang="0">
                  <a:pos x="305" y="150"/>
                </a:cxn>
                <a:cxn ang="0">
                  <a:pos x="327" y="126"/>
                </a:cxn>
                <a:cxn ang="0">
                  <a:pos x="333" y="120"/>
                </a:cxn>
                <a:cxn ang="0">
                  <a:pos x="325" y="120"/>
                </a:cxn>
                <a:cxn ang="0">
                  <a:pos x="307" y="110"/>
                </a:cxn>
                <a:cxn ang="0">
                  <a:pos x="307" y="96"/>
                </a:cxn>
                <a:cxn ang="0">
                  <a:pos x="303" y="66"/>
                </a:cxn>
                <a:cxn ang="0">
                  <a:pos x="281" y="76"/>
                </a:cxn>
                <a:cxn ang="0">
                  <a:pos x="182" y="6"/>
                </a:cxn>
                <a:cxn ang="0">
                  <a:pos x="170" y="2"/>
                </a:cxn>
                <a:cxn ang="0">
                  <a:pos x="148" y="14"/>
                </a:cxn>
                <a:cxn ang="0">
                  <a:pos x="126" y="32"/>
                </a:cxn>
                <a:cxn ang="0">
                  <a:pos x="114" y="52"/>
                </a:cxn>
                <a:cxn ang="0">
                  <a:pos x="110" y="66"/>
                </a:cxn>
                <a:cxn ang="0">
                  <a:pos x="100" y="82"/>
                </a:cxn>
                <a:cxn ang="0">
                  <a:pos x="76" y="72"/>
                </a:cxn>
                <a:cxn ang="0">
                  <a:pos x="50" y="70"/>
                </a:cxn>
                <a:cxn ang="0">
                  <a:pos x="26" y="64"/>
                </a:cxn>
                <a:cxn ang="0">
                  <a:pos x="8" y="62"/>
                </a:cxn>
                <a:cxn ang="0">
                  <a:pos x="4" y="72"/>
                </a:cxn>
                <a:cxn ang="0">
                  <a:pos x="12" y="98"/>
                </a:cxn>
                <a:cxn ang="0">
                  <a:pos x="18" y="122"/>
                </a:cxn>
                <a:cxn ang="0">
                  <a:pos x="58" y="84"/>
                </a:cxn>
                <a:cxn ang="0">
                  <a:pos x="76" y="128"/>
                </a:cxn>
                <a:cxn ang="0">
                  <a:pos x="96" y="162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102" y="202"/>
                </a:cxn>
                <a:cxn ang="0">
                  <a:pos x="122" y="238"/>
                </a:cxn>
                <a:cxn ang="0">
                  <a:pos x="174" y="254"/>
                </a:cxn>
                <a:cxn ang="0">
                  <a:pos x="190" y="274"/>
                </a:cxn>
                <a:cxn ang="0">
                  <a:pos x="211" y="294"/>
                </a:cxn>
                <a:cxn ang="0">
                  <a:pos x="219" y="298"/>
                </a:cxn>
                <a:cxn ang="0">
                  <a:pos x="225" y="308"/>
                </a:cxn>
                <a:cxn ang="0">
                  <a:pos x="239" y="320"/>
                </a:cxn>
                <a:cxn ang="0">
                  <a:pos x="251" y="332"/>
                </a:cxn>
                <a:cxn ang="0">
                  <a:pos x="269" y="344"/>
                </a:cxn>
                <a:cxn ang="0">
                  <a:pos x="249" y="316"/>
                </a:cxn>
                <a:cxn ang="0">
                  <a:pos x="239" y="310"/>
                </a:cxn>
                <a:cxn ang="0">
                  <a:pos x="231" y="298"/>
                </a:cxn>
                <a:cxn ang="0">
                  <a:pos x="221" y="296"/>
                </a:cxn>
              </a:cxnLst>
              <a:rect l="0" t="0" r="r" b="b"/>
              <a:pathLst>
                <a:path w="335" h="344">
                  <a:moveTo>
                    <a:pt x="221" y="296"/>
                  </a:moveTo>
                  <a:lnTo>
                    <a:pt x="221" y="288"/>
                  </a:lnTo>
                  <a:lnTo>
                    <a:pt x="219" y="280"/>
                  </a:lnTo>
                  <a:lnTo>
                    <a:pt x="196" y="266"/>
                  </a:lnTo>
                  <a:lnTo>
                    <a:pt x="198" y="246"/>
                  </a:lnTo>
                  <a:lnTo>
                    <a:pt x="192" y="240"/>
                  </a:lnTo>
                  <a:lnTo>
                    <a:pt x="182" y="238"/>
                  </a:lnTo>
                  <a:lnTo>
                    <a:pt x="178" y="230"/>
                  </a:lnTo>
                  <a:lnTo>
                    <a:pt x="164" y="208"/>
                  </a:lnTo>
                  <a:lnTo>
                    <a:pt x="150" y="194"/>
                  </a:lnTo>
                  <a:lnTo>
                    <a:pt x="146" y="192"/>
                  </a:lnTo>
                  <a:lnTo>
                    <a:pt x="138" y="158"/>
                  </a:lnTo>
                  <a:lnTo>
                    <a:pt x="122" y="144"/>
                  </a:lnTo>
                  <a:lnTo>
                    <a:pt x="122" y="118"/>
                  </a:lnTo>
                  <a:lnTo>
                    <a:pt x="126" y="114"/>
                  </a:lnTo>
                  <a:lnTo>
                    <a:pt x="126" y="104"/>
                  </a:lnTo>
                  <a:lnTo>
                    <a:pt x="122" y="102"/>
                  </a:lnTo>
                  <a:lnTo>
                    <a:pt x="132" y="100"/>
                  </a:lnTo>
                  <a:lnTo>
                    <a:pt x="136" y="106"/>
                  </a:lnTo>
                  <a:lnTo>
                    <a:pt x="150" y="122"/>
                  </a:lnTo>
                  <a:lnTo>
                    <a:pt x="160" y="114"/>
                  </a:lnTo>
                  <a:lnTo>
                    <a:pt x="186" y="106"/>
                  </a:lnTo>
                  <a:lnTo>
                    <a:pt x="202" y="114"/>
                  </a:lnTo>
                  <a:lnTo>
                    <a:pt x="217" y="118"/>
                  </a:lnTo>
                  <a:lnTo>
                    <a:pt x="237" y="126"/>
                  </a:lnTo>
                  <a:lnTo>
                    <a:pt x="251" y="122"/>
                  </a:lnTo>
                  <a:lnTo>
                    <a:pt x="275" y="132"/>
                  </a:lnTo>
                  <a:lnTo>
                    <a:pt x="287" y="132"/>
                  </a:lnTo>
                  <a:lnTo>
                    <a:pt x="297" y="146"/>
                  </a:lnTo>
                  <a:lnTo>
                    <a:pt x="305" y="150"/>
                  </a:lnTo>
                  <a:lnTo>
                    <a:pt x="313" y="136"/>
                  </a:lnTo>
                  <a:lnTo>
                    <a:pt x="327" y="126"/>
                  </a:lnTo>
                  <a:lnTo>
                    <a:pt x="335" y="124"/>
                  </a:lnTo>
                  <a:lnTo>
                    <a:pt x="333" y="120"/>
                  </a:lnTo>
                  <a:lnTo>
                    <a:pt x="327" y="122"/>
                  </a:lnTo>
                  <a:lnTo>
                    <a:pt x="325" y="120"/>
                  </a:lnTo>
                  <a:lnTo>
                    <a:pt x="313" y="114"/>
                  </a:lnTo>
                  <a:lnTo>
                    <a:pt x="307" y="110"/>
                  </a:lnTo>
                  <a:lnTo>
                    <a:pt x="315" y="98"/>
                  </a:lnTo>
                  <a:lnTo>
                    <a:pt x="307" y="96"/>
                  </a:lnTo>
                  <a:lnTo>
                    <a:pt x="301" y="78"/>
                  </a:lnTo>
                  <a:lnTo>
                    <a:pt x="303" y="66"/>
                  </a:lnTo>
                  <a:lnTo>
                    <a:pt x="293" y="64"/>
                  </a:lnTo>
                  <a:lnTo>
                    <a:pt x="281" y="76"/>
                  </a:lnTo>
                  <a:lnTo>
                    <a:pt x="249" y="72"/>
                  </a:lnTo>
                  <a:lnTo>
                    <a:pt x="182" y="6"/>
                  </a:lnTo>
                  <a:lnTo>
                    <a:pt x="176" y="0"/>
                  </a:lnTo>
                  <a:lnTo>
                    <a:pt x="170" y="2"/>
                  </a:lnTo>
                  <a:lnTo>
                    <a:pt x="164" y="12"/>
                  </a:lnTo>
                  <a:lnTo>
                    <a:pt x="148" y="14"/>
                  </a:lnTo>
                  <a:lnTo>
                    <a:pt x="130" y="22"/>
                  </a:lnTo>
                  <a:lnTo>
                    <a:pt x="126" y="32"/>
                  </a:lnTo>
                  <a:lnTo>
                    <a:pt x="132" y="48"/>
                  </a:lnTo>
                  <a:lnTo>
                    <a:pt x="114" y="52"/>
                  </a:lnTo>
                  <a:lnTo>
                    <a:pt x="104" y="60"/>
                  </a:lnTo>
                  <a:lnTo>
                    <a:pt x="110" y="66"/>
                  </a:lnTo>
                  <a:lnTo>
                    <a:pt x="104" y="72"/>
                  </a:lnTo>
                  <a:lnTo>
                    <a:pt x="100" y="82"/>
                  </a:lnTo>
                  <a:lnTo>
                    <a:pt x="86" y="76"/>
                  </a:lnTo>
                  <a:lnTo>
                    <a:pt x="76" y="72"/>
                  </a:lnTo>
                  <a:lnTo>
                    <a:pt x="62" y="60"/>
                  </a:lnTo>
                  <a:lnTo>
                    <a:pt x="50" y="70"/>
                  </a:lnTo>
                  <a:lnTo>
                    <a:pt x="40" y="64"/>
                  </a:lnTo>
                  <a:lnTo>
                    <a:pt x="26" y="64"/>
                  </a:lnTo>
                  <a:lnTo>
                    <a:pt x="10" y="70"/>
                  </a:lnTo>
                  <a:lnTo>
                    <a:pt x="8" y="62"/>
                  </a:lnTo>
                  <a:lnTo>
                    <a:pt x="0" y="66"/>
                  </a:lnTo>
                  <a:lnTo>
                    <a:pt x="4" y="72"/>
                  </a:lnTo>
                  <a:lnTo>
                    <a:pt x="4" y="84"/>
                  </a:lnTo>
                  <a:lnTo>
                    <a:pt x="12" y="98"/>
                  </a:lnTo>
                  <a:lnTo>
                    <a:pt x="12" y="114"/>
                  </a:lnTo>
                  <a:lnTo>
                    <a:pt x="18" y="122"/>
                  </a:lnTo>
                  <a:lnTo>
                    <a:pt x="40" y="88"/>
                  </a:lnTo>
                  <a:lnTo>
                    <a:pt x="58" y="84"/>
                  </a:lnTo>
                  <a:lnTo>
                    <a:pt x="72" y="104"/>
                  </a:lnTo>
                  <a:lnTo>
                    <a:pt x="76" y="128"/>
                  </a:lnTo>
                  <a:lnTo>
                    <a:pt x="76" y="150"/>
                  </a:lnTo>
                  <a:lnTo>
                    <a:pt x="96" y="162"/>
                  </a:lnTo>
                  <a:lnTo>
                    <a:pt x="104" y="174"/>
                  </a:lnTo>
                  <a:lnTo>
                    <a:pt x="96" y="168"/>
                  </a:lnTo>
                  <a:lnTo>
                    <a:pt x="86" y="170"/>
                  </a:lnTo>
                  <a:lnTo>
                    <a:pt x="80" y="178"/>
                  </a:lnTo>
                  <a:lnTo>
                    <a:pt x="100" y="198"/>
                  </a:lnTo>
                  <a:lnTo>
                    <a:pt x="102" y="202"/>
                  </a:lnTo>
                  <a:lnTo>
                    <a:pt x="122" y="222"/>
                  </a:lnTo>
                  <a:lnTo>
                    <a:pt x="122" y="238"/>
                  </a:lnTo>
                  <a:lnTo>
                    <a:pt x="152" y="240"/>
                  </a:lnTo>
                  <a:lnTo>
                    <a:pt x="174" y="254"/>
                  </a:lnTo>
                  <a:lnTo>
                    <a:pt x="188" y="268"/>
                  </a:lnTo>
                  <a:lnTo>
                    <a:pt x="190" y="274"/>
                  </a:lnTo>
                  <a:lnTo>
                    <a:pt x="202" y="284"/>
                  </a:lnTo>
                  <a:lnTo>
                    <a:pt x="211" y="294"/>
                  </a:lnTo>
                  <a:lnTo>
                    <a:pt x="213" y="294"/>
                  </a:lnTo>
                  <a:lnTo>
                    <a:pt x="219" y="298"/>
                  </a:lnTo>
                  <a:lnTo>
                    <a:pt x="221" y="302"/>
                  </a:lnTo>
                  <a:lnTo>
                    <a:pt x="225" y="308"/>
                  </a:lnTo>
                  <a:lnTo>
                    <a:pt x="235" y="314"/>
                  </a:lnTo>
                  <a:lnTo>
                    <a:pt x="239" y="320"/>
                  </a:lnTo>
                  <a:lnTo>
                    <a:pt x="247" y="326"/>
                  </a:lnTo>
                  <a:lnTo>
                    <a:pt x="251" y="332"/>
                  </a:lnTo>
                  <a:lnTo>
                    <a:pt x="259" y="336"/>
                  </a:lnTo>
                  <a:lnTo>
                    <a:pt x="269" y="344"/>
                  </a:lnTo>
                  <a:lnTo>
                    <a:pt x="257" y="326"/>
                  </a:lnTo>
                  <a:lnTo>
                    <a:pt x="249" y="316"/>
                  </a:lnTo>
                  <a:lnTo>
                    <a:pt x="243" y="314"/>
                  </a:lnTo>
                  <a:lnTo>
                    <a:pt x="239" y="310"/>
                  </a:lnTo>
                  <a:lnTo>
                    <a:pt x="233" y="306"/>
                  </a:lnTo>
                  <a:lnTo>
                    <a:pt x="231" y="298"/>
                  </a:lnTo>
                  <a:lnTo>
                    <a:pt x="221" y="298"/>
                  </a:lnTo>
                  <a:lnTo>
                    <a:pt x="221" y="2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6" name="Bosnia and Herzogovina">
              <a:extLst>
                <a:ext uri="{FF2B5EF4-FFF2-40B4-BE49-F238E27FC236}">
                  <a16:creationId xmlns:a16="http://schemas.microsoft.com/office/drawing/2014/main" id="{54E21C4C-F61B-4960-D962-78BEC06BE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8886" y="5277599"/>
              <a:ext cx="358195" cy="369556"/>
            </a:xfrm>
            <a:custGeom>
              <a:avLst/>
              <a:gdLst/>
              <a:ahLst/>
              <a:cxnLst>
                <a:cxn ang="0">
                  <a:pos x="99" y="196"/>
                </a:cxn>
                <a:cxn ang="0">
                  <a:pos x="99" y="188"/>
                </a:cxn>
                <a:cxn ang="0">
                  <a:pos x="97" y="180"/>
                </a:cxn>
                <a:cxn ang="0">
                  <a:pos x="74" y="166"/>
                </a:cxn>
                <a:cxn ang="0">
                  <a:pos x="76" y="146"/>
                </a:cxn>
                <a:cxn ang="0">
                  <a:pos x="70" y="140"/>
                </a:cxn>
                <a:cxn ang="0">
                  <a:pos x="60" y="138"/>
                </a:cxn>
                <a:cxn ang="0">
                  <a:pos x="56" y="130"/>
                </a:cxn>
                <a:cxn ang="0">
                  <a:pos x="42" y="108"/>
                </a:cxn>
                <a:cxn ang="0">
                  <a:pos x="28" y="94"/>
                </a:cxn>
                <a:cxn ang="0">
                  <a:pos x="24" y="92"/>
                </a:cxn>
                <a:cxn ang="0">
                  <a:pos x="16" y="58"/>
                </a:cxn>
                <a:cxn ang="0">
                  <a:pos x="0" y="44"/>
                </a:cxn>
                <a:cxn ang="0">
                  <a:pos x="0" y="18"/>
                </a:cxn>
                <a:cxn ang="0">
                  <a:pos x="4" y="1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4" y="6"/>
                </a:cxn>
                <a:cxn ang="0">
                  <a:pos x="28" y="22"/>
                </a:cxn>
                <a:cxn ang="0">
                  <a:pos x="38" y="14"/>
                </a:cxn>
                <a:cxn ang="0">
                  <a:pos x="64" y="6"/>
                </a:cxn>
                <a:cxn ang="0">
                  <a:pos x="80" y="14"/>
                </a:cxn>
                <a:cxn ang="0">
                  <a:pos x="95" y="18"/>
                </a:cxn>
                <a:cxn ang="0">
                  <a:pos x="115" y="26"/>
                </a:cxn>
                <a:cxn ang="0">
                  <a:pos x="129" y="22"/>
                </a:cxn>
                <a:cxn ang="0">
                  <a:pos x="153" y="32"/>
                </a:cxn>
                <a:cxn ang="0">
                  <a:pos x="165" y="32"/>
                </a:cxn>
                <a:cxn ang="0">
                  <a:pos x="175" y="46"/>
                </a:cxn>
                <a:cxn ang="0">
                  <a:pos x="183" y="50"/>
                </a:cxn>
                <a:cxn ang="0">
                  <a:pos x="197" y="48"/>
                </a:cxn>
                <a:cxn ang="0">
                  <a:pos x="207" y="50"/>
                </a:cxn>
                <a:cxn ang="0">
                  <a:pos x="201" y="58"/>
                </a:cxn>
                <a:cxn ang="0">
                  <a:pos x="201" y="66"/>
                </a:cxn>
                <a:cxn ang="0">
                  <a:pos x="189" y="82"/>
                </a:cxn>
                <a:cxn ang="0">
                  <a:pos x="191" y="90"/>
                </a:cxn>
                <a:cxn ang="0">
                  <a:pos x="203" y="100"/>
                </a:cxn>
                <a:cxn ang="0">
                  <a:pos x="205" y="106"/>
                </a:cxn>
                <a:cxn ang="0">
                  <a:pos x="215" y="116"/>
                </a:cxn>
                <a:cxn ang="0">
                  <a:pos x="203" y="122"/>
                </a:cxn>
                <a:cxn ang="0">
                  <a:pos x="197" y="122"/>
                </a:cxn>
                <a:cxn ang="0">
                  <a:pos x="205" y="138"/>
                </a:cxn>
                <a:cxn ang="0">
                  <a:pos x="209" y="148"/>
                </a:cxn>
                <a:cxn ang="0">
                  <a:pos x="203" y="156"/>
                </a:cxn>
                <a:cxn ang="0">
                  <a:pos x="197" y="152"/>
                </a:cxn>
                <a:cxn ang="0">
                  <a:pos x="193" y="158"/>
                </a:cxn>
                <a:cxn ang="0">
                  <a:pos x="177" y="158"/>
                </a:cxn>
                <a:cxn ang="0">
                  <a:pos x="181" y="176"/>
                </a:cxn>
                <a:cxn ang="0">
                  <a:pos x="171" y="170"/>
                </a:cxn>
                <a:cxn ang="0">
                  <a:pos x="165" y="172"/>
                </a:cxn>
                <a:cxn ang="0">
                  <a:pos x="163" y="184"/>
                </a:cxn>
                <a:cxn ang="0">
                  <a:pos x="161" y="192"/>
                </a:cxn>
                <a:cxn ang="0">
                  <a:pos x="147" y="194"/>
                </a:cxn>
                <a:cxn ang="0">
                  <a:pos x="147" y="244"/>
                </a:cxn>
                <a:cxn ang="0">
                  <a:pos x="135" y="226"/>
                </a:cxn>
                <a:cxn ang="0">
                  <a:pos x="127" y="216"/>
                </a:cxn>
                <a:cxn ang="0">
                  <a:pos x="121" y="214"/>
                </a:cxn>
                <a:cxn ang="0">
                  <a:pos x="117" y="210"/>
                </a:cxn>
                <a:cxn ang="0">
                  <a:pos x="111" y="206"/>
                </a:cxn>
                <a:cxn ang="0">
                  <a:pos x="109" y="198"/>
                </a:cxn>
                <a:cxn ang="0">
                  <a:pos x="99" y="198"/>
                </a:cxn>
                <a:cxn ang="0">
                  <a:pos x="99" y="196"/>
                </a:cxn>
              </a:cxnLst>
              <a:rect l="0" t="0" r="r" b="b"/>
              <a:pathLst>
                <a:path w="215" h="244">
                  <a:moveTo>
                    <a:pt x="99" y="196"/>
                  </a:moveTo>
                  <a:lnTo>
                    <a:pt x="99" y="188"/>
                  </a:lnTo>
                  <a:lnTo>
                    <a:pt x="97" y="180"/>
                  </a:lnTo>
                  <a:lnTo>
                    <a:pt x="74" y="166"/>
                  </a:lnTo>
                  <a:lnTo>
                    <a:pt x="76" y="146"/>
                  </a:lnTo>
                  <a:lnTo>
                    <a:pt x="70" y="140"/>
                  </a:lnTo>
                  <a:lnTo>
                    <a:pt x="60" y="138"/>
                  </a:lnTo>
                  <a:lnTo>
                    <a:pt x="56" y="130"/>
                  </a:lnTo>
                  <a:lnTo>
                    <a:pt x="42" y="108"/>
                  </a:lnTo>
                  <a:lnTo>
                    <a:pt x="28" y="94"/>
                  </a:lnTo>
                  <a:lnTo>
                    <a:pt x="24" y="92"/>
                  </a:lnTo>
                  <a:lnTo>
                    <a:pt x="16" y="58"/>
                  </a:lnTo>
                  <a:lnTo>
                    <a:pt x="0" y="44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4" y="4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64" y="6"/>
                  </a:lnTo>
                  <a:lnTo>
                    <a:pt x="80" y="14"/>
                  </a:lnTo>
                  <a:lnTo>
                    <a:pt x="95" y="18"/>
                  </a:lnTo>
                  <a:lnTo>
                    <a:pt x="115" y="26"/>
                  </a:lnTo>
                  <a:lnTo>
                    <a:pt x="129" y="22"/>
                  </a:lnTo>
                  <a:lnTo>
                    <a:pt x="153" y="32"/>
                  </a:lnTo>
                  <a:lnTo>
                    <a:pt x="165" y="32"/>
                  </a:lnTo>
                  <a:lnTo>
                    <a:pt x="175" y="46"/>
                  </a:lnTo>
                  <a:lnTo>
                    <a:pt x="183" y="50"/>
                  </a:lnTo>
                  <a:lnTo>
                    <a:pt x="197" y="48"/>
                  </a:lnTo>
                  <a:lnTo>
                    <a:pt x="207" y="50"/>
                  </a:lnTo>
                  <a:lnTo>
                    <a:pt x="201" y="58"/>
                  </a:lnTo>
                  <a:lnTo>
                    <a:pt x="201" y="66"/>
                  </a:lnTo>
                  <a:lnTo>
                    <a:pt x="189" y="82"/>
                  </a:lnTo>
                  <a:lnTo>
                    <a:pt x="191" y="90"/>
                  </a:lnTo>
                  <a:lnTo>
                    <a:pt x="203" y="100"/>
                  </a:lnTo>
                  <a:lnTo>
                    <a:pt x="205" y="106"/>
                  </a:lnTo>
                  <a:lnTo>
                    <a:pt x="215" y="116"/>
                  </a:lnTo>
                  <a:lnTo>
                    <a:pt x="203" y="122"/>
                  </a:lnTo>
                  <a:lnTo>
                    <a:pt x="197" y="122"/>
                  </a:lnTo>
                  <a:lnTo>
                    <a:pt x="205" y="138"/>
                  </a:lnTo>
                  <a:lnTo>
                    <a:pt x="209" y="148"/>
                  </a:lnTo>
                  <a:lnTo>
                    <a:pt x="203" y="156"/>
                  </a:lnTo>
                  <a:lnTo>
                    <a:pt x="197" y="152"/>
                  </a:lnTo>
                  <a:lnTo>
                    <a:pt x="193" y="158"/>
                  </a:lnTo>
                  <a:lnTo>
                    <a:pt x="177" y="158"/>
                  </a:lnTo>
                  <a:lnTo>
                    <a:pt x="181" y="176"/>
                  </a:lnTo>
                  <a:lnTo>
                    <a:pt x="171" y="170"/>
                  </a:lnTo>
                  <a:lnTo>
                    <a:pt x="165" y="172"/>
                  </a:lnTo>
                  <a:lnTo>
                    <a:pt x="163" y="184"/>
                  </a:lnTo>
                  <a:lnTo>
                    <a:pt x="161" y="192"/>
                  </a:lnTo>
                  <a:lnTo>
                    <a:pt x="147" y="194"/>
                  </a:lnTo>
                  <a:lnTo>
                    <a:pt x="147" y="244"/>
                  </a:lnTo>
                  <a:lnTo>
                    <a:pt x="135" y="226"/>
                  </a:lnTo>
                  <a:lnTo>
                    <a:pt x="127" y="216"/>
                  </a:lnTo>
                  <a:lnTo>
                    <a:pt x="121" y="214"/>
                  </a:lnTo>
                  <a:lnTo>
                    <a:pt x="117" y="210"/>
                  </a:lnTo>
                  <a:lnTo>
                    <a:pt x="111" y="206"/>
                  </a:lnTo>
                  <a:lnTo>
                    <a:pt x="109" y="198"/>
                  </a:lnTo>
                  <a:lnTo>
                    <a:pt x="99" y="198"/>
                  </a:lnTo>
                  <a:lnTo>
                    <a:pt x="99" y="1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7" name="Macedonia (FYROM)">
              <a:extLst>
                <a:ext uri="{FF2B5EF4-FFF2-40B4-BE49-F238E27FC236}">
                  <a16:creationId xmlns:a16="http://schemas.microsoft.com/office/drawing/2014/main" id="{187DB7A0-97F3-7D22-91FA-D1E69962B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9569" y="5671388"/>
              <a:ext cx="259899" cy="172661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12" y="2"/>
                </a:cxn>
                <a:cxn ang="0">
                  <a:pos x="106" y="8"/>
                </a:cxn>
                <a:cxn ang="0">
                  <a:pos x="102" y="2"/>
                </a:cxn>
                <a:cxn ang="0">
                  <a:pos x="78" y="0"/>
                </a:cxn>
                <a:cxn ang="0">
                  <a:pos x="64" y="10"/>
                </a:cxn>
                <a:cxn ang="0">
                  <a:pos x="58" y="4"/>
                </a:cxn>
                <a:cxn ang="0">
                  <a:pos x="48" y="16"/>
                </a:cxn>
                <a:cxn ang="0">
                  <a:pos x="34" y="8"/>
                </a:cxn>
                <a:cxn ang="0">
                  <a:pos x="32" y="12"/>
                </a:cxn>
                <a:cxn ang="0">
                  <a:pos x="26" y="18"/>
                </a:cxn>
                <a:cxn ang="0">
                  <a:pos x="18" y="22"/>
                </a:cxn>
                <a:cxn ang="0">
                  <a:pos x="18" y="28"/>
                </a:cxn>
                <a:cxn ang="0">
                  <a:pos x="16" y="34"/>
                </a:cxn>
                <a:cxn ang="0">
                  <a:pos x="6" y="34"/>
                </a:cxn>
                <a:cxn ang="0">
                  <a:pos x="4" y="56"/>
                </a:cxn>
                <a:cxn ang="0">
                  <a:pos x="2" y="62"/>
                </a:cxn>
                <a:cxn ang="0">
                  <a:pos x="0" y="84"/>
                </a:cxn>
                <a:cxn ang="0">
                  <a:pos x="20" y="112"/>
                </a:cxn>
                <a:cxn ang="0">
                  <a:pos x="24" y="112"/>
                </a:cxn>
                <a:cxn ang="0">
                  <a:pos x="26" y="114"/>
                </a:cxn>
                <a:cxn ang="0">
                  <a:pos x="66" y="114"/>
                </a:cxn>
                <a:cxn ang="0">
                  <a:pos x="88" y="94"/>
                </a:cxn>
                <a:cxn ang="0">
                  <a:pos x="134" y="94"/>
                </a:cxn>
                <a:cxn ang="0">
                  <a:pos x="140" y="82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52" y="68"/>
                </a:cxn>
                <a:cxn ang="0">
                  <a:pos x="152" y="54"/>
                </a:cxn>
                <a:cxn ang="0">
                  <a:pos x="156" y="50"/>
                </a:cxn>
                <a:cxn ang="0">
                  <a:pos x="156" y="42"/>
                </a:cxn>
                <a:cxn ang="0">
                  <a:pos x="146" y="26"/>
                </a:cxn>
                <a:cxn ang="0">
                  <a:pos x="134" y="14"/>
                </a:cxn>
                <a:cxn ang="0">
                  <a:pos x="130" y="12"/>
                </a:cxn>
                <a:cxn ang="0">
                  <a:pos x="120" y="2"/>
                </a:cxn>
                <a:cxn ang="0">
                  <a:pos x="120" y="0"/>
                </a:cxn>
              </a:cxnLst>
              <a:rect l="0" t="0" r="r" b="b"/>
              <a:pathLst>
                <a:path w="156" h="114">
                  <a:moveTo>
                    <a:pt x="120" y="0"/>
                  </a:moveTo>
                  <a:lnTo>
                    <a:pt x="112" y="2"/>
                  </a:lnTo>
                  <a:lnTo>
                    <a:pt x="106" y="8"/>
                  </a:lnTo>
                  <a:lnTo>
                    <a:pt x="102" y="2"/>
                  </a:lnTo>
                  <a:lnTo>
                    <a:pt x="78" y="0"/>
                  </a:lnTo>
                  <a:lnTo>
                    <a:pt x="64" y="10"/>
                  </a:lnTo>
                  <a:lnTo>
                    <a:pt x="58" y="4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6" y="18"/>
                  </a:lnTo>
                  <a:lnTo>
                    <a:pt x="18" y="22"/>
                  </a:lnTo>
                  <a:lnTo>
                    <a:pt x="18" y="28"/>
                  </a:lnTo>
                  <a:lnTo>
                    <a:pt x="16" y="34"/>
                  </a:lnTo>
                  <a:lnTo>
                    <a:pt x="6" y="34"/>
                  </a:lnTo>
                  <a:lnTo>
                    <a:pt x="4" y="56"/>
                  </a:lnTo>
                  <a:lnTo>
                    <a:pt x="2" y="62"/>
                  </a:lnTo>
                  <a:lnTo>
                    <a:pt x="0" y="84"/>
                  </a:lnTo>
                  <a:lnTo>
                    <a:pt x="20" y="112"/>
                  </a:lnTo>
                  <a:lnTo>
                    <a:pt x="24" y="112"/>
                  </a:lnTo>
                  <a:lnTo>
                    <a:pt x="26" y="114"/>
                  </a:lnTo>
                  <a:lnTo>
                    <a:pt x="66" y="114"/>
                  </a:lnTo>
                  <a:lnTo>
                    <a:pt x="88" y="94"/>
                  </a:lnTo>
                  <a:lnTo>
                    <a:pt x="134" y="94"/>
                  </a:lnTo>
                  <a:lnTo>
                    <a:pt x="140" y="82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52" y="68"/>
                  </a:lnTo>
                  <a:lnTo>
                    <a:pt x="152" y="54"/>
                  </a:lnTo>
                  <a:lnTo>
                    <a:pt x="156" y="50"/>
                  </a:lnTo>
                  <a:lnTo>
                    <a:pt x="156" y="42"/>
                  </a:lnTo>
                  <a:lnTo>
                    <a:pt x="146" y="26"/>
                  </a:lnTo>
                  <a:lnTo>
                    <a:pt x="134" y="14"/>
                  </a:lnTo>
                  <a:lnTo>
                    <a:pt x="130" y="12"/>
                  </a:lnTo>
                  <a:lnTo>
                    <a:pt x="120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8" name="Sweden">
              <a:extLst>
                <a:ext uri="{FF2B5EF4-FFF2-40B4-BE49-F238E27FC236}">
                  <a16:creationId xmlns:a16="http://schemas.microsoft.com/office/drawing/2014/main" id="{C1203D13-A962-4888-0C16-9FCE00646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1959" y="2428687"/>
              <a:ext cx="911317" cy="1609992"/>
            </a:xfrm>
            <a:custGeom>
              <a:avLst/>
              <a:gdLst/>
              <a:ahLst/>
              <a:cxnLst>
                <a:cxn ang="0">
                  <a:pos x="493" y="50"/>
                </a:cxn>
                <a:cxn ang="0">
                  <a:pos x="525" y="122"/>
                </a:cxn>
                <a:cxn ang="0">
                  <a:pos x="545" y="184"/>
                </a:cxn>
                <a:cxn ang="0">
                  <a:pos x="513" y="256"/>
                </a:cxn>
                <a:cxn ang="0">
                  <a:pos x="483" y="262"/>
                </a:cxn>
                <a:cxn ang="0">
                  <a:pos x="465" y="284"/>
                </a:cxn>
                <a:cxn ang="0">
                  <a:pos x="451" y="292"/>
                </a:cxn>
                <a:cxn ang="0">
                  <a:pos x="441" y="332"/>
                </a:cxn>
                <a:cxn ang="0">
                  <a:pos x="443" y="382"/>
                </a:cxn>
                <a:cxn ang="0">
                  <a:pos x="413" y="422"/>
                </a:cxn>
                <a:cxn ang="0">
                  <a:pos x="383" y="430"/>
                </a:cxn>
                <a:cxn ang="0">
                  <a:pos x="349" y="464"/>
                </a:cxn>
                <a:cxn ang="0">
                  <a:pos x="325" y="488"/>
                </a:cxn>
                <a:cxn ang="0">
                  <a:pos x="319" y="502"/>
                </a:cxn>
                <a:cxn ang="0">
                  <a:pos x="301" y="532"/>
                </a:cxn>
                <a:cxn ang="0">
                  <a:pos x="273" y="574"/>
                </a:cxn>
                <a:cxn ang="0">
                  <a:pos x="269" y="650"/>
                </a:cxn>
                <a:cxn ang="0">
                  <a:pos x="313" y="700"/>
                </a:cxn>
                <a:cxn ang="0">
                  <a:pos x="325" y="722"/>
                </a:cxn>
                <a:cxn ang="0">
                  <a:pos x="321" y="746"/>
                </a:cxn>
                <a:cxn ang="0">
                  <a:pos x="281" y="746"/>
                </a:cxn>
                <a:cxn ang="0">
                  <a:pos x="267" y="746"/>
                </a:cxn>
                <a:cxn ang="0">
                  <a:pos x="237" y="742"/>
                </a:cxn>
                <a:cxn ang="0">
                  <a:pos x="261" y="756"/>
                </a:cxn>
                <a:cxn ang="0">
                  <a:pos x="287" y="766"/>
                </a:cxn>
                <a:cxn ang="0">
                  <a:pos x="303" y="768"/>
                </a:cxn>
                <a:cxn ang="0">
                  <a:pos x="285" y="790"/>
                </a:cxn>
                <a:cxn ang="0">
                  <a:pos x="221" y="810"/>
                </a:cxn>
                <a:cxn ang="0">
                  <a:pos x="241" y="830"/>
                </a:cxn>
                <a:cxn ang="0">
                  <a:pos x="229" y="852"/>
                </a:cxn>
                <a:cxn ang="0">
                  <a:pos x="217" y="874"/>
                </a:cxn>
                <a:cxn ang="0">
                  <a:pos x="211" y="906"/>
                </a:cxn>
                <a:cxn ang="0">
                  <a:pos x="207" y="924"/>
                </a:cxn>
                <a:cxn ang="0">
                  <a:pos x="193" y="978"/>
                </a:cxn>
                <a:cxn ang="0">
                  <a:pos x="147" y="1006"/>
                </a:cxn>
                <a:cxn ang="0">
                  <a:pos x="100" y="1010"/>
                </a:cxn>
                <a:cxn ang="0">
                  <a:pos x="98" y="1047"/>
                </a:cxn>
                <a:cxn ang="0">
                  <a:pos x="52" y="1059"/>
                </a:cxn>
                <a:cxn ang="0">
                  <a:pos x="32" y="1014"/>
                </a:cxn>
                <a:cxn ang="0">
                  <a:pos x="28" y="964"/>
                </a:cxn>
                <a:cxn ang="0">
                  <a:pos x="24" y="920"/>
                </a:cxn>
                <a:cxn ang="0">
                  <a:pos x="16" y="856"/>
                </a:cxn>
                <a:cxn ang="0">
                  <a:pos x="24" y="806"/>
                </a:cxn>
                <a:cxn ang="0">
                  <a:pos x="0" y="782"/>
                </a:cxn>
                <a:cxn ang="0">
                  <a:pos x="18" y="760"/>
                </a:cxn>
                <a:cxn ang="0">
                  <a:pos x="48" y="688"/>
                </a:cxn>
                <a:cxn ang="0">
                  <a:pos x="86" y="648"/>
                </a:cxn>
                <a:cxn ang="0">
                  <a:pos x="86" y="596"/>
                </a:cxn>
                <a:cxn ang="0">
                  <a:pos x="96" y="558"/>
                </a:cxn>
                <a:cxn ang="0">
                  <a:pos x="104" y="502"/>
                </a:cxn>
                <a:cxn ang="0">
                  <a:pos x="106" y="416"/>
                </a:cxn>
                <a:cxn ang="0">
                  <a:pos x="149" y="374"/>
                </a:cxn>
                <a:cxn ang="0">
                  <a:pos x="197" y="366"/>
                </a:cxn>
                <a:cxn ang="0">
                  <a:pos x="191" y="328"/>
                </a:cxn>
                <a:cxn ang="0">
                  <a:pos x="221" y="276"/>
                </a:cxn>
                <a:cxn ang="0">
                  <a:pos x="267" y="202"/>
                </a:cxn>
                <a:cxn ang="0">
                  <a:pos x="297" y="132"/>
                </a:cxn>
                <a:cxn ang="0">
                  <a:pos x="325" y="78"/>
                </a:cxn>
                <a:cxn ang="0">
                  <a:pos x="377" y="36"/>
                </a:cxn>
                <a:cxn ang="0">
                  <a:pos x="437" y="30"/>
                </a:cxn>
                <a:cxn ang="0">
                  <a:pos x="449" y="2"/>
                </a:cxn>
              </a:cxnLst>
              <a:rect l="0" t="0" r="r" b="b"/>
              <a:pathLst>
                <a:path w="547" h="1063">
                  <a:moveTo>
                    <a:pt x="449" y="2"/>
                  </a:moveTo>
                  <a:lnTo>
                    <a:pt x="477" y="36"/>
                  </a:lnTo>
                  <a:lnTo>
                    <a:pt x="493" y="50"/>
                  </a:lnTo>
                  <a:lnTo>
                    <a:pt x="513" y="62"/>
                  </a:lnTo>
                  <a:lnTo>
                    <a:pt x="537" y="94"/>
                  </a:lnTo>
                  <a:lnTo>
                    <a:pt x="525" y="122"/>
                  </a:lnTo>
                  <a:lnTo>
                    <a:pt x="537" y="138"/>
                  </a:lnTo>
                  <a:lnTo>
                    <a:pt x="531" y="156"/>
                  </a:lnTo>
                  <a:lnTo>
                    <a:pt x="545" y="184"/>
                  </a:lnTo>
                  <a:lnTo>
                    <a:pt x="529" y="216"/>
                  </a:lnTo>
                  <a:lnTo>
                    <a:pt x="547" y="256"/>
                  </a:lnTo>
                  <a:lnTo>
                    <a:pt x="513" y="256"/>
                  </a:lnTo>
                  <a:lnTo>
                    <a:pt x="509" y="262"/>
                  </a:lnTo>
                  <a:lnTo>
                    <a:pt x="489" y="258"/>
                  </a:lnTo>
                  <a:lnTo>
                    <a:pt x="483" y="262"/>
                  </a:lnTo>
                  <a:lnTo>
                    <a:pt x="485" y="278"/>
                  </a:lnTo>
                  <a:lnTo>
                    <a:pt x="469" y="278"/>
                  </a:lnTo>
                  <a:lnTo>
                    <a:pt x="465" y="284"/>
                  </a:lnTo>
                  <a:lnTo>
                    <a:pt x="463" y="288"/>
                  </a:lnTo>
                  <a:lnTo>
                    <a:pt x="459" y="290"/>
                  </a:lnTo>
                  <a:lnTo>
                    <a:pt x="451" y="292"/>
                  </a:lnTo>
                  <a:lnTo>
                    <a:pt x="445" y="294"/>
                  </a:lnTo>
                  <a:lnTo>
                    <a:pt x="459" y="312"/>
                  </a:lnTo>
                  <a:lnTo>
                    <a:pt x="441" y="332"/>
                  </a:lnTo>
                  <a:lnTo>
                    <a:pt x="445" y="350"/>
                  </a:lnTo>
                  <a:lnTo>
                    <a:pt x="457" y="370"/>
                  </a:lnTo>
                  <a:lnTo>
                    <a:pt x="443" y="382"/>
                  </a:lnTo>
                  <a:lnTo>
                    <a:pt x="427" y="404"/>
                  </a:lnTo>
                  <a:lnTo>
                    <a:pt x="417" y="418"/>
                  </a:lnTo>
                  <a:lnTo>
                    <a:pt x="413" y="422"/>
                  </a:lnTo>
                  <a:lnTo>
                    <a:pt x="409" y="424"/>
                  </a:lnTo>
                  <a:lnTo>
                    <a:pt x="405" y="426"/>
                  </a:lnTo>
                  <a:lnTo>
                    <a:pt x="383" y="430"/>
                  </a:lnTo>
                  <a:lnTo>
                    <a:pt x="371" y="446"/>
                  </a:lnTo>
                  <a:lnTo>
                    <a:pt x="361" y="462"/>
                  </a:lnTo>
                  <a:lnTo>
                    <a:pt x="349" y="464"/>
                  </a:lnTo>
                  <a:lnTo>
                    <a:pt x="329" y="470"/>
                  </a:lnTo>
                  <a:lnTo>
                    <a:pt x="339" y="482"/>
                  </a:lnTo>
                  <a:lnTo>
                    <a:pt x="325" y="488"/>
                  </a:lnTo>
                  <a:lnTo>
                    <a:pt x="313" y="478"/>
                  </a:lnTo>
                  <a:lnTo>
                    <a:pt x="313" y="498"/>
                  </a:lnTo>
                  <a:lnTo>
                    <a:pt x="319" y="502"/>
                  </a:lnTo>
                  <a:lnTo>
                    <a:pt x="313" y="510"/>
                  </a:lnTo>
                  <a:lnTo>
                    <a:pt x="293" y="510"/>
                  </a:lnTo>
                  <a:lnTo>
                    <a:pt x="301" y="532"/>
                  </a:lnTo>
                  <a:lnTo>
                    <a:pt x="293" y="552"/>
                  </a:lnTo>
                  <a:lnTo>
                    <a:pt x="291" y="578"/>
                  </a:lnTo>
                  <a:lnTo>
                    <a:pt x="273" y="574"/>
                  </a:lnTo>
                  <a:lnTo>
                    <a:pt x="275" y="590"/>
                  </a:lnTo>
                  <a:lnTo>
                    <a:pt x="271" y="618"/>
                  </a:lnTo>
                  <a:lnTo>
                    <a:pt x="269" y="650"/>
                  </a:lnTo>
                  <a:lnTo>
                    <a:pt x="297" y="662"/>
                  </a:lnTo>
                  <a:lnTo>
                    <a:pt x="313" y="680"/>
                  </a:lnTo>
                  <a:lnTo>
                    <a:pt x="313" y="700"/>
                  </a:lnTo>
                  <a:lnTo>
                    <a:pt x="325" y="704"/>
                  </a:lnTo>
                  <a:lnTo>
                    <a:pt x="339" y="718"/>
                  </a:lnTo>
                  <a:lnTo>
                    <a:pt x="325" y="722"/>
                  </a:lnTo>
                  <a:lnTo>
                    <a:pt x="325" y="732"/>
                  </a:lnTo>
                  <a:lnTo>
                    <a:pt x="329" y="738"/>
                  </a:lnTo>
                  <a:lnTo>
                    <a:pt x="321" y="746"/>
                  </a:lnTo>
                  <a:lnTo>
                    <a:pt x="305" y="750"/>
                  </a:lnTo>
                  <a:lnTo>
                    <a:pt x="291" y="756"/>
                  </a:lnTo>
                  <a:lnTo>
                    <a:pt x="281" y="746"/>
                  </a:lnTo>
                  <a:lnTo>
                    <a:pt x="277" y="734"/>
                  </a:lnTo>
                  <a:lnTo>
                    <a:pt x="273" y="726"/>
                  </a:lnTo>
                  <a:lnTo>
                    <a:pt x="267" y="746"/>
                  </a:lnTo>
                  <a:lnTo>
                    <a:pt x="253" y="746"/>
                  </a:lnTo>
                  <a:lnTo>
                    <a:pt x="243" y="742"/>
                  </a:lnTo>
                  <a:lnTo>
                    <a:pt x="237" y="742"/>
                  </a:lnTo>
                  <a:lnTo>
                    <a:pt x="237" y="754"/>
                  </a:lnTo>
                  <a:lnTo>
                    <a:pt x="245" y="750"/>
                  </a:lnTo>
                  <a:lnTo>
                    <a:pt x="261" y="756"/>
                  </a:lnTo>
                  <a:lnTo>
                    <a:pt x="265" y="766"/>
                  </a:lnTo>
                  <a:lnTo>
                    <a:pt x="275" y="770"/>
                  </a:lnTo>
                  <a:lnTo>
                    <a:pt x="287" y="766"/>
                  </a:lnTo>
                  <a:lnTo>
                    <a:pt x="299" y="762"/>
                  </a:lnTo>
                  <a:lnTo>
                    <a:pt x="315" y="764"/>
                  </a:lnTo>
                  <a:lnTo>
                    <a:pt x="303" y="768"/>
                  </a:lnTo>
                  <a:lnTo>
                    <a:pt x="305" y="784"/>
                  </a:lnTo>
                  <a:lnTo>
                    <a:pt x="295" y="786"/>
                  </a:lnTo>
                  <a:lnTo>
                    <a:pt x="285" y="790"/>
                  </a:lnTo>
                  <a:lnTo>
                    <a:pt x="271" y="790"/>
                  </a:lnTo>
                  <a:lnTo>
                    <a:pt x="261" y="806"/>
                  </a:lnTo>
                  <a:lnTo>
                    <a:pt x="221" y="810"/>
                  </a:lnTo>
                  <a:lnTo>
                    <a:pt x="223" y="818"/>
                  </a:lnTo>
                  <a:lnTo>
                    <a:pt x="233" y="822"/>
                  </a:lnTo>
                  <a:lnTo>
                    <a:pt x="241" y="830"/>
                  </a:lnTo>
                  <a:lnTo>
                    <a:pt x="225" y="828"/>
                  </a:lnTo>
                  <a:lnTo>
                    <a:pt x="229" y="838"/>
                  </a:lnTo>
                  <a:lnTo>
                    <a:pt x="229" y="852"/>
                  </a:lnTo>
                  <a:lnTo>
                    <a:pt x="221" y="862"/>
                  </a:lnTo>
                  <a:lnTo>
                    <a:pt x="225" y="874"/>
                  </a:lnTo>
                  <a:lnTo>
                    <a:pt x="217" y="874"/>
                  </a:lnTo>
                  <a:lnTo>
                    <a:pt x="221" y="886"/>
                  </a:lnTo>
                  <a:lnTo>
                    <a:pt x="217" y="898"/>
                  </a:lnTo>
                  <a:lnTo>
                    <a:pt x="211" y="906"/>
                  </a:lnTo>
                  <a:lnTo>
                    <a:pt x="217" y="914"/>
                  </a:lnTo>
                  <a:lnTo>
                    <a:pt x="213" y="918"/>
                  </a:lnTo>
                  <a:lnTo>
                    <a:pt x="207" y="924"/>
                  </a:lnTo>
                  <a:lnTo>
                    <a:pt x="201" y="944"/>
                  </a:lnTo>
                  <a:lnTo>
                    <a:pt x="201" y="966"/>
                  </a:lnTo>
                  <a:lnTo>
                    <a:pt x="193" y="978"/>
                  </a:lnTo>
                  <a:lnTo>
                    <a:pt x="183" y="994"/>
                  </a:lnTo>
                  <a:lnTo>
                    <a:pt x="167" y="1010"/>
                  </a:lnTo>
                  <a:lnTo>
                    <a:pt x="147" y="1006"/>
                  </a:lnTo>
                  <a:lnTo>
                    <a:pt x="114" y="998"/>
                  </a:lnTo>
                  <a:lnTo>
                    <a:pt x="114" y="1014"/>
                  </a:lnTo>
                  <a:lnTo>
                    <a:pt x="100" y="1010"/>
                  </a:lnTo>
                  <a:lnTo>
                    <a:pt x="92" y="1020"/>
                  </a:lnTo>
                  <a:lnTo>
                    <a:pt x="92" y="1035"/>
                  </a:lnTo>
                  <a:lnTo>
                    <a:pt x="98" y="1047"/>
                  </a:lnTo>
                  <a:lnTo>
                    <a:pt x="84" y="1063"/>
                  </a:lnTo>
                  <a:lnTo>
                    <a:pt x="68" y="1059"/>
                  </a:lnTo>
                  <a:lnTo>
                    <a:pt x="52" y="1059"/>
                  </a:lnTo>
                  <a:lnTo>
                    <a:pt x="28" y="1051"/>
                  </a:lnTo>
                  <a:lnTo>
                    <a:pt x="36" y="1027"/>
                  </a:lnTo>
                  <a:lnTo>
                    <a:pt x="32" y="1014"/>
                  </a:lnTo>
                  <a:lnTo>
                    <a:pt x="32" y="1000"/>
                  </a:lnTo>
                  <a:lnTo>
                    <a:pt x="24" y="986"/>
                  </a:lnTo>
                  <a:lnTo>
                    <a:pt x="28" y="964"/>
                  </a:lnTo>
                  <a:lnTo>
                    <a:pt x="40" y="962"/>
                  </a:lnTo>
                  <a:lnTo>
                    <a:pt x="40" y="946"/>
                  </a:lnTo>
                  <a:lnTo>
                    <a:pt x="24" y="920"/>
                  </a:lnTo>
                  <a:lnTo>
                    <a:pt x="12" y="894"/>
                  </a:lnTo>
                  <a:lnTo>
                    <a:pt x="12" y="874"/>
                  </a:lnTo>
                  <a:lnTo>
                    <a:pt x="16" y="856"/>
                  </a:lnTo>
                  <a:lnTo>
                    <a:pt x="8" y="854"/>
                  </a:lnTo>
                  <a:lnTo>
                    <a:pt x="16" y="828"/>
                  </a:lnTo>
                  <a:lnTo>
                    <a:pt x="24" y="806"/>
                  </a:lnTo>
                  <a:lnTo>
                    <a:pt x="12" y="810"/>
                  </a:lnTo>
                  <a:lnTo>
                    <a:pt x="2" y="804"/>
                  </a:lnTo>
                  <a:lnTo>
                    <a:pt x="0" y="782"/>
                  </a:lnTo>
                  <a:lnTo>
                    <a:pt x="4" y="758"/>
                  </a:lnTo>
                  <a:lnTo>
                    <a:pt x="12" y="744"/>
                  </a:lnTo>
                  <a:lnTo>
                    <a:pt x="18" y="760"/>
                  </a:lnTo>
                  <a:lnTo>
                    <a:pt x="32" y="756"/>
                  </a:lnTo>
                  <a:lnTo>
                    <a:pt x="40" y="716"/>
                  </a:lnTo>
                  <a:lnTo>
                    <a:pt x="48" y="688"/>
                  </a:lnTo>
                  <a:lnTo>
                    <a:pt x="76" y="674"/>
                  </a:lnTo>
                  <a:lnTo>
                    <a:pt x="78" y="658"/>
                  </a:lnTo>
                  <a:lnTo>
                    <a:pt x="86" y="648"/>
                  </a:lnTo>
                  <a:lnTo>
                    <a:pt x="88" y="634"/>
                  </a:lnTo>
                  <a:lnTo>
                    <a:pt x="82" y="604"/>
                  </a:lnTo>
                  <a:lnTo>
                    <a:pt x="86" y="596"/>
                  </a:lnTo>
                  <a:lnTo>
                    <a:pt x="98" y="592"/>
                  </a:lnTo>
                  <a:lnTo>
                    <a:pt x="106" y="578"/>
                  </a:lnTo>
                  <a:lnTo>
                    <a:pt x="96" y="558"/>
                  </a:lnTo>
                  <a:lnTo>
                    <a:pt x="88" y="546"/>
                  </a:lnTo>
                  <a:lnTo>
                    <a:pt x="96" y="520"/>
                  </a:lnTo>
                  <a:lnTo>
                    <a:pt x="104" y="502"/>
                  </a:lnTo>
                  <a:lnTo>
                    <a:pt x="100" y="460"/>
                  </a:lnTo>
                  <a:lnTo>
                    <a:pt x="104" y="438"/>
                  </a:lnTo>
                  <a:lnTo>
                    <a:pt x="106" y="416"/>
                  </a:lnTo>
                  <a:lnTo>
                    <a:pt x="116" y="392"/>
                  </a:lnTo>
                  <a:lnTo>
                    <a:pt x="132" y="382"/>
                  </a:lnTo>
                  <a:lnTo>
                    <a:pt x="149" y="374"/>
                  </a:lnTo>
                  <a:lnTo>
                    <a:pt x="161" y="366"/>
                  </a:lnTo>
                  <a:lnTo>
                    <a:pt x="185" y="372"/>
                  </a:lnTo>
                  <a:lnTo>
                    <a:pt x="197" y="366"/>
                  </a:lnTo>
                  <a:lnTo>
                    <a:pt x="195" y="354"/>
                  </a:lnTo>
                  <a:lnTo>
                    <a:pt x="201" y="338"/>
                  </a:lnTo>
                  <a:lnTo>
                    <a:pt x="191" y="328"/>
                  </a:lnTo>
                  <a:lnTo>
                    <a:pt x="195" y="314"/>
                  </a:lnTo>
                  <a:lnTo>
                    <a:pt x="209" y="298"/>
                  </a:lnTo>
                  <a:lnTo>
                    <a:pt x="221" y="276"/>
                  </a:lnTo>
                  <a:lnTo>
                    <a:pt x="233" y="218"/>
                  </a:lnTo>
                  <a:lnTo>
                    <a:pt x="241" y="208"/>
                  </a:lnTo>
                  <a:lnTo>
                    <a:pt x="267" y="202"/>
                  </a:lnTo>
                  <a:lnTo>
                    <a:pt x="271" y="182"/>
                  </a:lnTo>
                  <a:lnTo>
                    <a:pt x="301" y="150"/>
                  </a:lnTo>
                  <a:lnTo>
                    <a:pt x="297" y="132"/>
                  </a:lnTo>
                  <a:lnTo>
                    <a:pt x="301" y="114"/>
                  </a:lnTo>
                  <a:lnTo>
                    <a:pt x="313" y="94"/>
                  </a:lnTo>
                  <a:lnTo>
                    <a:pt x="325" y="78"/>
                  </a:lnTo>
                  <a:lnTo>
                    <a:pt x="349" y="70"/>
                  </a:lnTo>
                  <a:lnTo>
                    <a:pt x="365" y="74"/>
                  </a:lnTo>
                  <a:lnTo>
                    <a:pt x="377" y="36"/>
                  </a:lnTo>
                  <a:lnTo>
                    <a:pt x="399" y="42"/>
                  </a:lnTo>
                  <a:lnTo>
                    <a:pt x="421" y="56"/>
                  </a:lnTo>
                  <a:lnTo>
                    <a:pt x="437" y="30"/>
                  </a:lnTo>
                  <a:lnTo>
                    <a:pt x="437" y="16"/>
                  </a:lnTo>
                  <a:lnTo>
                    <a:pt x="433" y="0"/>
                  </a:lnTo>
                  <a:lnTo>
                    <a:pt x="449" y="2"/>
                  </a:lnTo>
                  <a:close/>
                </a:path>
              </a:pathLst>
            </a:custGeom>
            <a:solidFill>
              <a:srgbClr val="CFCFCF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29" name="Sweden (Gotland)">
              <a:extLst>
                <a:ext uri="{FF2B5EF4-FFF2-40B4-BE49-F238E27FC236}">
                  <a16:creationId xmlns:a16="http://schemas.microsoft.com/office/drawing/2014/main" id="{685E6522-7874-0A96-35FF-B446D4B40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2919" y="3764541"/>
              <a:ext cx="66641" cy="106020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24" y="0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38" y="14"/>
                </a:cxn>
                <a:cxn ang="0">
                  <a:pos x="32" y="26"/>
                </a:cxn>
                <a:cxn ang="0">
                  <a:pos x="34" y="38"/>
                </a:cxn>
                <a:cxn ang="0">
                  <a:pos x="26" y="52"/>
                </a:cxn>
                <a:cxn ang="0">
                  <a:pos x="6" y="70"/>
                </a:cxn>
                <a:cxn ang="0">
                  <a:pos x="6" y="48"/>
                </a:cxn>
                <a:cxn ang="0">
                  <a:pos x="0" y="40"/>
                </a:cxn>
                <a:cxn ang="0">
                  <a:pos x="0" y="30"/>
                </a:cxn>
                <a:cxn ang="0">
                  <a:pos x="4" y="26"/>
                </a:cxn>
              </a:cxnLst>
              <a:rect l="0" t="0" r="r" b="b"/>
              <a:pathLst>
                <a:path w="40" h="70">
                  <a:moveTo>
                    <a:pt x="4" y="26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38" y="14"/>
                  </a:lnTo>
                  <a:lnTo>
                    <a:pt x="32" y="26"/>
                  </a:lnTo>
                  <a:lnTo>
                    <a:pt x="34" y="38"/>
                  </a:lnTo>
                  <a:lnTo>
                    <a:pt x="26" y="52"/>
                  </a:lnTo>
                  <a:lnTo>
                    <a:pt x="6" y="70"/>
                  </a:lnTo>
                  <a:lnTo>
                    <a:pt x="6" y="4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0" name="Denmark">
              <a:extLst>
                <a:ext uri="{FF2B5EF4-FFF2-40B4-BE49-F238E27FC236}">
                  <a16:creationId xmlns:a16="http://schemas.microsoft.com/office/drawing/2014/main" id="{66634740-CF1E-6C3D-0A48-C0031868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617" y="3713043"/>
              <a:ext cx="243240" cy="325633"/>
            </a:xfrm>
            <a:custGeom>
              <a:avLst/>
              <a:gdLst/>
              <a:ahLst/>
              <a:cxnLst>
                <a:cxn ang="0">
                  <a:pos x="38" y="211"/>
                </a:cxn>
                <a:cxn ang="0">
                  <a:pos x="16" y="191"/>
                </a:cxn>
                <a:cxn ang="0">
                  <a:pos x="22" y="156"/>
                </a:cxn>
                <a:cxn ang="0">
                  <a:pos x="0" y="142"/>
                </a:cxn>
                <a:cxn ang="0">
                  <a:pos x="22" y="120"/>
                </a:cxn>
                <a:cxn ang="0">
                  <a:pos x="14" y="90"/>
                </a:cxn>
                <a:cxn ang="0">
                  <a:pos x="28" y="80"/>
                </a:cxn>
                <a:cxn ang="0">
                  <a:pos x="24" y="62"/>
                </a:cxn>
                <a:cxn ang="0">
                  <a:pos x="32" y="68"/>
                </a:cxn>
                <a:cxn ang="0">
                  <a:pos x="56" y="64"/>
                </a:cxn>
                <a:cxn ang="0">
                  <a:pos x="64" y="68"/>
                </a:cxn>
                <a:cxn ang="0">
                  <a:pos x="74" y="72"/>
                </a:cxn>
                <a:cxn ang="0">
                  <a:pos x="72" y="56"/>
                </a:cxn>
                <a:cxn ang="0">
                  <a:pos x="86" y="48"/>
                </a:cxn>
                <a:cxn ang="0">
                  <a:pos x="76" y="42"/>
                </a:cxn>
                <a:cxn ang="0">
                  <a:pos x="58" y="38"/>
                </a:cxn>
                <a:cxn ang="0">
                  <a:pos x="42" y="54"/>
                </a:cxn>
                <a:cxn ang="0">
                  <a:pos x="36" y="42"/>
                </a:cxn>
                <a:cxn ang="0">
                  <a:pos x="52" y="28"/>
                </a:cxn>
                <a:cxn ang="0">
                  <a:pos x="70" y="32"/>
                </a:cxn>
                <a:cxn ang="0">
                  <a:pos x="92" y="30"/>
                </a:cxn>
                <a:cxn ang="0">
                  <a:pos x="120" y="2"/>
                </a:cxn>
                <a:cxn ang="0">
                  <a:pos x="146" y="0"/>
                </a:cxn>
                <a:cxn ang="0">
                  <a:pos x="144" y="18"/>
                </a:cxn>
                <a:cxn ang="0">
                  <a:pos x="138" y="38"/>
                </a:cxn>
                <a:cxn ang="0">
                  <a:pos x="122" y="54"/>
                </a:cxn>
                <a:cxn ang="0">
                  <a:pos x="118" y="76"/>
                </a:cxn>
                <a:cxn ang="0">
                  <a:pos x="110" y="94"/>
                </a:cxn>
                <a:cxn ang="0">
                  <a:pos x="128" y="92"/>
                </a:cxn>
                <a:cxn ang="0">
                  <a:pos x="144" y="104"/>
                </a:cxn>
                <a:cxn ang="0">
                  <a:pos x="132" y="120"/>
                </a:cxn>
                <a:cxn ang="0">
                  <a:pos x="120" y="110"/>
                </a:cxn>
                <a:cxn ang="0">
                  <a:pos x="106" y="120"/>
                </a:cxn>
                <a:cxn ang="0">
                  <a:pos x="100" y="136"/>
                </a:cxn>
                <a:cxn ang="0">
                  <a:pos x="86" y="142"/>
                </a:cxn>
                <a:cxn ang="0">
                  <a:pos x="86" y="156"/>
                </a:cxn>
                <a:cxn ang="0">
                  <a:pos x="70" y="156"/>
                </a:cxn>
                <a:cxn ang="0">
                  <a:pos x="64" y="164"/>
                </a:cxn>
                <a:cxn ang="0">
                  <a:pos x="68" y="183"/>
                </a:cxn>
                <a:cxn ang="0">
                  <a:pos x="58" y="193"/>
                </a:cxn>
                <a:cxn ang="0">
                  <a:pos x="56" y="207"/>
                </a:cxn>
                <a:cxn ang="0">
                  <a:pos x="50" y="215"/>
                </a:cxn>
              </a:cxnLst>
              <a:rect l="0" t="0" r="r" b="b"/>
              <a:pathLst>
                <a:path w="146" h="215">
                  <a:moveTo>
                    <a:pt x="50" y="215"/>
                  </a:moveTo>
                  <a:lnTo>
                    <a:pt x="38" y="211"/>
                  </a:lnTo>
                  <a:lnTo>
                    <a:pt x="16" y="207"/>
                  </a:lnTo>
                  <a:lnTo>
                    <a:pt x="16" y="191"/>
                  </a:lnTo>
                  <a:lnTo>
                    <a:pt x="18" y="172"/>
                  </a:lnTo>
                  <a:lnTo>
                    <a:pt x="22" y="156"/>
                  </a:lnTo>
                  <a:lnTo>
                    <a:pt x="12" y="154"/>
                  </a:lnTo>
                  <a:lnTo>
                    <a:pt x="0" y="142"/>
                  </a:lnTo>
                  <a:lnTo>
                    <a:pt x="6" y="128"/>
                  </a:lnTo>
                  <a:lnTo>
                    <a:pt x="22" y="120"/>
                  </a:lnTo>
                  <a:lnTo>
                    <a:pt x="20" y="106"/>
                  </a:lnTo>
                  <a:lnTo>
                    <a:pt x="14" y="90"/>
                  </a:lnTo>
                  <a:lnTo>
                    <a:pt x="18" y="84"/>
                  </a:lnTo>
                  <a:lnTo>
                    <a:pt x="28" y="80"/>
                  </a:lnTo>
                  <a:lnTo>
                    <a:pt x="22" y="72"/>
                  </a:lnTo>
                  <a:lnTo>
                    <a:pt x="24" y="62"/>
                  </a:lnTo>
                  <a:lnTo>
                    <a:pt x="28" y="60"/>
                  </a:lnTo>
                  <a:lnTo>
                    <a:pt x="32" y="68"/>
                  </a:lnTo>
                  <a:lnTo>
                    <a:pt x="48" y="70"/>
                  </a:lnTo>
                  <a:lnTo>
                    <a:pt x="56" y="64"/>
                  </a:lnTo>
                  <a:lnTo>
                    <a:pt x="66" y="60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74" y="72"/>
                  </a:lnTo>
                  <a:lnTo>
                    <a:pt x="78" y="66"/>
                  </a:lnTo>
                  <a:lnTo>
                    <a:pt x="72" y="56"/>
                  </a:lnTo>
                  <a:lnTo>
                    <a:pt x="72" y="50"/>
                  </a:lnTo>
                  <a:lnTo>
                    <a:pt x="86" y="48"/>
                  </a:lnTo>
                  <a:lnTo>
                    <a:pt x="92" y="40"/>
                  </a:lnTo>
                  <a:lnTo>
                    <a:pt x="76" y="42"/>
                  </a:lnTo>
                  <a:lnTo>
                    <a:pt x="64" y="38"/>
                  </a:lnTo>
                  <a:lnTo>
                    <a:pt x="58" y="38"/>
                  </a:lnTo>
                  <a:lnTo>
                    <a:pt x="52" y="46"/>
                  </a:lnTo>
                  <a:lnTo>
                    <a:pt x="42" y="54"/>
                  </a:lnTo>
                  <a:lnTo>
                    <a:pt x="36" y="50"/>
                  </a:lnTo>
                  <a:lnTo>
                    <a:pt x="36" y="42"/>
                  </a:lnTo>
                  <a:lnTo>
                    <a:pt x="46" y="34"/>
                  </a:lnTo>
                  <a:lnTo>
                    <a:pt x="52" y="28"/>
                  </a:lnTo>
                  <a:lnTo>
                    <a:pt x="62" y="26"/>
                  </a:lnTo>
                  <a:lnTo>
                    <a:pt x="70" y="32"/>
                  </a:lnTo>
                  <a:lnTo>
                    <a:pt x="82" y="32"/>
                  </a:lnTo>
                  <a:lnTo>
                    <a:pt x="92" y="30"/>
                  </a:lnTo>
                  <a:lnTo>
                    <a:pt x="104" y="18"/>
                  </a:lnTo>
                  <a:lnTo>
                    <a:pt x="120" y="2"/>
                  </a:lnTo>
                  <a:lnTo>
                    <a:pt x="130" y="2"/>
                  </a:lnTo>
                  <a:lnTo>
                    <a:pt x="146" y="0"/>
                  </a:lnTo>
                  <a:lnTo>
                    <a:pt x="142" y="8"/>
                  </a:lnTo>
                  <a:lnTo>
                    <a:pt x="144" y="18"/>
                  </a:lnTo>
                  <a:lnTo>
                    <a:pt x="138" y="20"/>
                  </a:lnTo>
                  <a:lnTo>
                    <a:pt x="138" y="38"/>
                  </a:lnTo>
                  <a:lnTo>
                    <a:pt x="132" y="44"/>
                  </a:lnTo>
                  <a:lnTo>
                    <a:pt x="122" y="54"/>
                  </a:lnTo>
                  <a:lnTo>
                    <a:pt x="124" y="62"/>
                  </a:lnTo>
                  <a:lnTo>
                    <a:pt x="118" y="76"/>
                  </a:lnTo>
                  <a:lnTo>
                    <a:pt x="108" y="76"/>
                  </a:lnTo>
                  <a:lnTo>
                    <a:pt x="110" y="94"/>
                  </a:lnTo>
                  <a:lnTo>
                    <a:pt x="118" y="88"/>
                  </a:lnTo>
                  <a:lnTo>
                    <a:pt x="128" y="92"/>
                  </a:lnTo>
                  <a:lnTo>
                    <a:pt x="130" y="100"/>
                  </a:lnTo>
                  <a:lnTo>
                    <a:pt x="144" y="104"/>
                  </a:lnTo>
                  <a:lnTo>
                    <a:pt x="134" y="112"/>
                  </a:lnTo>
                  <a:lnTo>
                    <a:pt x="132" y="120"/>
                  </a:lnTo>
                  <a:lnTo>
                    <a:pt x="120" y="124"/>
                  </a:lnTo>
                  <a:lnTo>
                    <a:pt x="120" y="110"/>
                  </a:lnTo>
                  <a:lnTo>
                    <a:pt x="110" y="112"/>
                  </a:lnTo>
                  <a:lnTo>
                    <a:pt x="106" y="120"/>
                  </a:lnTo>
                  <a:lnTo>
                    <a:pt x="100" y="126"/>
                  </a:lnTo>
                  <a:lnTo>
                    <a:pt x="100" y="136"/>
                  </a:lnTo>
                  <a:lnTo>
                    <a:pt x="96" y="144"/>
                  </a:lnTo>
                  <a:lnTo>
                    <a:pt x="86" y="142"/>
                  </a:lnTo>
                  <a:lnTo>
                    <a:pt x="88" y="148"/>
                  </a:lnTo>
                  <a:lnTo>
                    <a:pt x="86" y="156"/>
                  </a:lnTo>
                  <a:lnTo>
                    <a:pt x="78" y="158"/>
                  </a:lnTo>
                  <a:lnTo>
                    <a:pt x="70" y="156"/>
                  </a:lnTo>
                  <a:lnTo>
                    <a:pt x="68" y="162"/>
                  </a:lnTo>
                  <a:lnTo>
                    <a:pt x="64" y="164"/>
                  </a:lnTo>
                  <a:lnTo>
                    <a:pt x="62" y="174"/>
                  </a:lnTo>
                  <a:lnTo>
                    <a:pt x="68" y="183"/>
                  </a:lnTo>
                  <a:lnTo>
                    <a:pt x="64" y="191"/>
                  </a:lnTo>
                  <a:lnTo>
                    <a:pt x="58" y="193"/>
                  </a:lnTo>
                  <a:lnTo>
                    <a:pt x="52" y="201"/>
                  </a:lnTo>
                  <a:lnTo>
                    <a:pt x="56" y="207"/>
                  </a:lnTo>
                  <a:lnTo>
                    <a:pt x="58" y="213"/>
                  </a:lnTo>
                  <a:lnTo>
                    <a:pt x="50" y="21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1" name="Denmark (Faroe Islands)">
              <a:extLst>
                <a:ext uri="{FF2B5EF4-FFF2-40B4-BE49-F238E27FC236}">
                  <a16:creationId xmlns:a16="http://schemas.microsoft.com/office/drawing/2014/main" id="{2F0D0D18-9C53-D7B7-1482-CF002000A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3266" y="2837621"/>
              <a:ext cx="36653" cy="454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18" y="18"/>
                </a:cxn>
                <a:cxn ang="0">
                  <a:pos x="12" y="30"/>
                </a:cxn>
                <a:cxn ang="0">
                  <a:pos x="4" y="18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r" b="b"/>
              <a:pathLst>
                <a:path w="22" h="30">
                  <a:moveTo>
                    <a:pt x="8" y="0"/>
                  </a:moveTo>
                  <a:lnTo>
                    <a:pt x="22" y="6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4" y="1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2" name="Denmark (Öland)">
              <a:extLst>
                <a:ext uri="{FF2B5EF4-FFF2-40B4-BE49-F238E27FC236}">
                  <a16:creationId xmlns:a16="http://schemas.microsoft.com/office/drawing/2014/main" id="{5E015E8E-A47F-5185-D294-7B323067A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9026" y="3828151"/>
              <a:ext cx="59978" cy="12116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34" y="0"/>
                </a:cxn>
                <a:cxn ang="0">
                  <a:pos x="36" y="6"/>
                </a:cxn>
                <a:cxn ang="0">
                  <a:pos x="24" y="30"/>
                </a:cxn>
                <a:cxn ang="0">
                  <a:pos x="18" y="44"/>
                </a:cxn>
                <a:cxn ang="0">
                  <a:pos x="16" y="58"/>
                </a:cxn>
                <a:cxn ang="0">
                  <a:pos x="2" y="80"/>
                </a:cxn>
                <a:cxn ang="0">
                  <a:pos x="0" y="54"/>
                </a:cxn>
                <a:cxn ang="0">
                  <a:pos x="6" y="44"/>
                </a:cxn>
                <a:cxn ang="0">
                  <a:pos x="12" y="36"/>
                </a:cxn>
              </a:cxnLst>
              <a:rect l="0" t="0" r="r" b="b"/>
              <a:pathLst>
                <a:path w="36" h="80">
                  <a:moveTo>
                    <a:pt x="12" y="36"/>
                  </a:moveTo>
                  <a:lnTo>
                    <a:pt x="34" y="0"/>
                  </a:lnTo>
                  <a:lnTo>
                    <a:pt x="36" y="6"/>
                  </a:lnTo>
                  <a:lnTo>
                    <a:pt x="24" y="30"/>
                  </a:lnTo>
                  <a:lnTo>
                    <a:pt x="18" y="44"/>
                  </a:lnTo>
                  <a:lnTo>
                    <a:pt x="16" y="58"/>
                  </a:lnTo>
                  <a:lnTo>
                    <a:pt x="2" y="80"/>
                  </a:lnTo>
                  <a:lnTo>
                    <a:pt x="0" y="54"/>
                  </a:lnTo>
                  <a:lnTo>
                    <a:pt x="6" y="44"/>
                  </a:lnTo>
                  <a:lnTo>
                    <a:pt x="12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3" name="Denmark (Bornholm)">
              <a:extLst>
                <a:ext uri="{FF2B5EF4-FFF2-40B4-BE49-F238E27FC236}">
                  <a16:creationId xmlns:a16="http://schemas.microsoft.com/office/drawing/2014/main" id="{442416D3-CA9F-4409-48F1-5F258F34B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535" y="4056852"/>
              <a:ext cx="29988" cy="272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4" y="4"/>
                </a:cxn>
                <a:cxn ang="0">
                  <a:pos x="10" y="0"/>
                </a:cxn>
              </a:cxnLst>
              <a:rect l="0" t="0" r="r" b="b"/>
              <a:pathLst>
                <a:path w="18" h="18">
                  <a:moveTo>
                    <a:pt x="10" y="0"/>
                  </a:moveTo>
                  <a:lnTo>
                    <a:pt x="14" y="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4" name="Denmark (Funan)">
              <a:extLst>
                <a:ext uri="{FF2B5EF4-FFF2-40B4-BE49-F238E27FC236}">
                  <a16:creationId xmlns:a16="http://schemas.microsoft.com/office/drawing/2014/main" id="{3520FCEC-C0C9-3E59-7969-86C66ED4F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7693" y="3958404"/>
              <a:ext cx="66641" cy="7118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4" y="8"/>
                </a:cxn>
                <a:cxn ang="0">
                  <a:pos x="40" y="6"/>
                </a:cxn>
                <a:cxn ang="0">
                  <a:pos x="40" y="19"/>
                </a:cxn>
                <a:cxn ang="0">
                  <a:pos x="38" y="27"/>
                </a:cxn>
                <a:cxn ang="0">
                  <a:pos x="38" y="37"/>
                </a:cxn>
                <a:cxn ang="0">
                  <a:pos x="36" y="45"/>
                </a:cxn>
                <a:cxn ang="0">
                  <a:pos x="30" y="47"/>
                </a:cxn>
                <a:cxn ang="0">
                  <a:pos x="22" y="43"/>
                </a:cxn>
                <a:cxn ang="0">
                  <a:pos x="12" y="43"/>
                </a:cxn>
                <a:cxn ang="0">
                  <a:pos x="8" y="31"/>
                </a:cxn>
                <a:cxn ang="0">
                  <a:pos x="4" y="21"/>
                </a:cxn>
                <a:cxn ang="0">
                  <a:pos x="0" y="14"/>
                </a:cxn>
                <a:cxn ang="0">
                  <a:pos x="4" y="6"/>
                </a:cxn>
              </a:cxnLst>
              <a:rect l="0" t="0" r="r" b="b"/>
              <a:pathLst>
                <a:path w="40" h="47">
                  <a:moveTo>
                    <a:pt x="4" y="6"/>
                  </a:moveTo>
                  <a:lnTo>
                    <a:pt x="14" y="4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8"/>
                  </a:lnTo>
                  <a:lnTo>
                    <a:pt x="40" y="6"/>
                  </a:lnTo>
                  <a:lnTo>
                    <a:pt x="40" y="19"/>
                  </a:lnTo>
                  <a:lnTo>
                    <a:pt x="38" y="27"/>
                  </a:lnTo>
                  <a:lnTo>
                    <a:pt x="38" y="37"/>
                  </a:lnTo>
                  <a:lnTo>
                    <a:pt x="36" y="45"/>
                  </a:lnTo>
                  <a:lnTo>
                    <a:pt x="30" y="47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8" y="31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5" name="Denmark (Sjælland)">
              <a:extLst>
                <a:ext uri="{FF2B5EF4-FFF2-40B4-BE49-F238E27FC236}">
                  <a16:creationId xmlns:a16="http://schemas.microsoft.com/office/drawing/2014/main" id="{C5E1D633-E130-8F30-2802-FE7D81CA7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0699" y="3934171"/>
              <a:ext cx="146609" cy="174176"/>
            </a:xfrm>
            <a:custGeom>
              <a:avLst/>
              <a:gdLst/>
              <a:ahLst/>
              <a:cxnLst>
                <a:cxn ang="0">
                  <a:pos x="8" y="85"/>
                </a:cxn>
                <a:cxn ang="0">
                  <a:pos x="16" y="79"/>
                </a:cxn>
                <a:cxn ang="0">
                  <a:pos x="24" y="87"/>
                </a:cxn>
                <a:cxn ang="0">
                  <a:pos x="30" y="95"/>
                </a:cxn>
                <a:cxn ang="0">
                  <a:pos x="38" y="95"/>
                </a:cxn>
                <a:cxn ang="0">
                  <a:pos x="36" y="85"/>
                </a:cxn>
                <a:cxn ang="0">
                  <a:pos x="42" y="89"/>
                </a:cxn>
                <a:cxn ang="0">
                  <a:pos x="48" y="93"/>
                </a:cxn>
                <a:cxn ang="0">
                  <a:pos x="56" y="89"/>
                </a:cxn>
                <a:cxn ang="0">
                  <a:pos x="52" y="83"/>
                </a:cxn>
                <a:cxn ang="0">
                  <a:pos x="40" y="73"/>
                </a:cxn>
                <a:cxn ang="0">
                  <a:pos x="38" y="61"/>
                </a:cxn>
                <a:cxn ang="0">
                  <a:pos x="30" y="61"/>
                </a:cxn>
                <a:cxn ang="0">
                  <a:pos x="18" y="57"/>
                </a:cxn>
                <a:cxn ang="0">
                  <a:pos x="18" y="35"/>
                </a:cxn>
                <a:cxn ang="0">
                  <a:pos x="18" y="26"/>
                </a:cxn>
                <a:cxn ang="0">
                  <a:pos x="16" y="14"/>
                </a:cxn>
                <a:cxn ang="0">
                  <a:pos x="26" y="12"/>
                </a:cxn>
                <a:cxn ang="0">
                  <a:pos x="36" y="12"/>
                </a:cxn>
                <a:cxn ang="0">
                  <a:pos x="42" y="6"/>
                </a:cxn>
                <a:cxn ang="0">
                  <a:pos x="46" y="14"/>
                </a:cxn>
                <a:cxn ang="0">
                  <a:pos x="46" y="22"/>
                </a:cxn>
                <a:cxn ang="0">
                  <a:pos x="54" y="26"/>
                </a:cxn>
                <a:cxn ang="0">
                  <a:pos x="64" y="22"/>
                </a:cxn>
                <a:cxn ang="0">
                  <a:pos x="58" y="14"/>
                </a:cxn>
                <a:cxn ang="0">
                  <a:pos x="56" y="4"/>
                </a:cxn>
                <a:cxn ang="0">
                  <a:pos x="68" y="2"/>
                </a:cxn>
                <a:cxn ang="0">
                  <a:pos x="80" y="0"/>
                </a:cxn>
                <a:cxn ang="0">
                  <a:pos x="88" y="0"/>
                </a:cxn>
                <a:cxn ang="0">
                  <a:pos x="88" y="10"/>
                </a:cxn>
                <a:cxn ang="0">
                  <a:pos x="84" y="22"/>
                </a:cxn>
                <a:cxn ang="0">
                  <a:pos x="82" y="33"/>
                </a:cxn>
                <a:cxn ang="0">
                  <a:pos x="72" y="39"/>
                </a:cxn>
                <a:cxn ang="0">
                  <a:pos x="66" y="43"/>
                </a:cxn>
                <a:cxn ang="0">
                  <a:pos x="62" y="51"/>
                </a:cxn>
                <a:cxn ang="0">
                  <a:pos x="70" y="53"/>
                </a:cxn>
                <a:cxn ang="0">
                  <a:pos x="74" y="61"/>
                </a:cxn>
                <a:cxn ang="0">
                  <a:pos x="66" y="65"/>
                </a:cxn>
                <a:cxn ang="0">
                  <a:pos x="56" y="67"/>
                </a:cxn>
                <a:cxn ang="0">
                  <a:pos x="52" y="75"/>
                </a:cxn>
                <a:cxn ang="0">
                  <a:pos x="58" y="81"/>
                </a:cxn>
                <a:cxn ang="0">
                  <a:pos x="66" y="83"/>
                </a:cxn>
                <a:cxn ang="0">
                  <a:pos x="72" y="85"/>
                </a:cxn>
                <a:cxn ang="0">
                  <a:pos x="68" y="91"/>
                </a:cxn>
                <a:cxn ang="0">
                  <a:pos x="62" y="93"/>
                </a:cxn>
                <a:cxn ang="0">
                  <a:pos x="54" y="97"/>
                </a:cxn>
                <a:cxn ang="0">
                  <a:pos x="46" y="105"/>
                </a:cxn>
                <a:cxn ang="0">
                  <a:pos x="40" y="115"/>
                </a:cxn>
                <a:cxn ang="0">
                  <a:pos x="36" y="103"/>
                </a:cxn>
                <a:cxn ang="0">
                  <a:pos x="28" y="107"/>
                </a:cxn>
                <a:cxn ang="0">
                  <a:pos x="18" y="111"/>
                </a:cxn>
                <a:cxn ang="0">
                  <a:pos x="10" y="99"/>
                </a:cxn>
                <a:cxn ang="0">
                  <a:pos x="6" y="93"/>
                </a:cxn>
                <a:cxn ang="0">
                  <a:pos x="0" y="89"/>
                </a:cxn>
                <a:cxn ang="0">
                  <a:pos x="8" y="85"/>
                </a:cxn>
              </a:cxnLst>
              <a:rect l="0" t="0" r="r" b="b"/>
              <a:pathLst>
                <a:path w="88" h="115">
                  <a:moveTo>
                    <a:pt x="8" y="85"/>
                  </a:moveTo>
                  <a:lnTo>
                    <a:pt x="16" y="79"/>
                  </a:lnTo>
                  <a:lnTo>
                    <a:pt x="24" y="87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6" y="85"/>
                  </a:lnTo>
                  <a:lnTo>
                    <a:pt x="42" y="89"/>
                  </a:lnTo>
                  <a:lnTo>
                    <a:pt x="48" y="93"/>
                  </a:lnTo>
                  <a:lnTo>
                    <a:pt x="56" y="89"/>
                  </a:lnTo>
                  <a:lnTo>
                    <a:pt x="52" y="83"/>
                  </a:lnTo>
                  <a:lnTo>
                    <a:pt x="40" y="73"/>
                  </a:lnTo>
                  <a:lnTo>
                    <a:pt x="38" y="61"/>
                  </a:lnTo>
                  <a:lnTo>
                    <a:pt x="30" y="61"/>
                  </a:lnTo>
                  <a:lnTo>
                    <a:pt x="18" y="57"/>
                  </a:lnTo>
                  <a:lnTo>
                    <a:pt x="18" y="35"/>
                  </a:lnTo>
                  <a:lnTo>
                    <a:pt x="18" y="26"/>
                  </a:lnTo>
                  <a:lnTo>
                    <a:pt x="16" y="14"/>
                  </a:lnTo>
                  <a:lnTo>
                    <a:pt x="26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6" y="14"/>
                  </a:lnTo>
                  <a:lnTo>
                    <a:pt x="46" y="22"/>
                  </a:lnTo>
                  <a:lnTo>
                    <a:pt x="54" y="26"/>
                  </a:lnTo>
                  <a:lnTo>
                    <a:pt x="64" y="22"/>
                  </a:lnTo>
                  <a:lnTo>
                    <a:pt x="58" y="14"/>
                  </a:lnTo>
                  <a:lnTo>
                    <a:pt x="56" y="4"/>
                  </a:lnTo>
                  <a:lnTo>
                    <a:pt x="68" y="2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88" y="10"/>
                  </a:lnTo>
                  <a:lnTo>
                    <a:pt x="84" y="22"/>
                  </a:lnTo>
                  <a:lnTo>
                    <a:pt x="82" y="33"/>
                  </a:lnTo>
                  <a:lnTo>
                    <a:pt x="72" y="39"/>
                  </a:lnTo>
                  <a:lnTo>
                    <a:pt x="66" y="43"/>
                  </a:lnTo>
                  <a:lnTo>
                    <a:pt x="62" y="51"/>
                  </a:lnTo>
                  <a:lnTo>
                    <a:pt x="70" y="53"/>
                  </a:lnTo>
                  <a:lnTo>
                    <a:pt x="74" y="61"/>
                  </a:lnTo>
                  <a:lnTo>
                    <a:pt x="66" y="65"/>
                  </a:lnTo>
                  <a:lnTo>
                    <a:pt x="56" y="67"/>
                  </a:lnTo>
                  <a:lnTo>
                    <a:pt x="52" y="75"/>
                  </a:lnTo>
                  <a:lnTo>
                    <a:pt x="58" y="81"/>
                  </a:lnTo>
                  <a:lnTo>
                    <a:pt x="66" y="83"/>
                  </a:lnTo>
                  <a:lnTo>
                    <a:pt x="72" y="85"/>
                  </a:lnTo>
                  <a:lnTo>
                    <a:pt x="68" y="91"/>
                  </a:lnTo>
                  <a:lnTo>
                    <a:pt x="62" y="93"/>
                  </a:lnTo>
                  <a:lnTo>
                    <a:pt x="54" y="97"/>
                  </a:lnTo>
                  <a:lnTo>
                    <a:pt x="46" y="105"/>
                  </a:lnTo>
                  <a:lnTo>
                    <a:pt x="40" y="115"/>
                  </a:lnTo>
                  <a:lnTo>
                    <a:pt x="36" y="103"/>
                  </a:lnTo>
                  <a:lnTo>
                    <a:pt x="28" y="107"/>
                  </a:lnTo>
                  <a:lnTo>
                    <a:pt x="18" y="111"/>
                  </a:lnTo>
                  <a:lnTo>
                    <a:pt x="10" y="99"/>
                  </a:lnTo>
                  <a:lnTo>
                    <a:pt x="6" y="93"/>
                  </a:lnTo>
                  <a:lnTo>
                    <a:pt x="0" y="89"/>
                  </a:lnTo>
                  <a:lnTo>
                    <a:pt x="8" y="8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6" name="Denmark, Langeland">
              <a:extLst>
                <a:ext uri="{FF2B5EF4-FFF2-40B4-BE49-F238E27FC236}">
                  <a16:creationId xmlns:a16="http://schemas.microsoft.com/office/drawing/2014/main" id="{5B81C95A-9EFB-6F5A-8F85-018817F4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917" y="4038677"/>
              <a:ext cx="26656" cy="363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12"/>
                </a:cxn>
                <a:cxn ang="0">
                  <a:pos x="8" y="18"/>
                </a:cxn>
                <a:cxn ang="0">
                  <a:pos x="4" y="2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8" y="4"/>
                </a:cxn>
                <a:cxn ang="0">
                  <a:pos x="16" y="0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10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7" name="Netherlands">
              <a:extLst>
                <a:ext uri="{FF2B5EF4-FFF2-40B4-BE49-F238E27FC236}">
                  <a16:creationId xmlns:a16="http://schemas.microsoft.com/office/drawing/2014/main" id="{C35D2A43-8CBC-BC41-37AD-74E9B29FF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096" y="4147726"/>
              <a:ext cx="356529" cy="312002"/>
            </a:xfrm>
            <a:custGeom>
              <a:avLst/>
              <a:gdLst/>
              <a:ahLst/>
              <a:cxnLst>
                <a:cxn ang="0">
                  <a:pos x="202" y="16"/>
                </a:cxn>
                <a:cxn ang="0">
                  <a:pos x="212" y="26"/>
                </a:cxn>
                <a:cxn ang="0">
                  <a:pos x="214" y="36"/>
                </a:cxn>
                <a:cxn ang="0">
                  <a:pos x="196" y="76"/>
                </a:cxn>
                <a:cxn ang="0">
                  <a:pos x="182" y="80"/>
                </a:cxn>
                <a:cxn ang="0">
                  <a:pos x="184" y="90"/>
                </a:cxn>
                <a:cxn ang="0">
                  <a:pos x="192" y="94"/>
                </a:cxn>
                <a:cxn ang="0">
                  <a:pos x="174" y="112"/>
                </a:cxn>
                <a:cxn ang="0">
                  <a:pos x="174" y="120"/>
                </a:cxn>
                <a:cxn ang="0">
                  <a:pos x="144" y="124"/>
                </a:cxn>
                <a:cxn ang="0">
                  <a:pos x="132" y="124"/>
                </a:cxn>
                <a:cxn ang="0">
                  <a:pos x="134" y="136"/>
                </a:cxn>
                <a:cxn ang="0">
                  <a:pos x="134" y="146"/>
                </a:cxn>
                <a:cxn ang="0">
                  <a:pos x="138" y="156"/>
                </a:cxn>
                <a:cxn ang="0">
                  <a:pos x="132" y="166"/>
                </a:cxn>
                <a:cxn ang="0">
                  <a:pos x="126" y="182"/>
                </a:cxn>
                <a:cxn ang="0">
                  <a:pos x="118" y="182"/>
                </a:cxn>
                <a:cxn ang="0">
                  <a:pos x="112" y="184"/>
                </a:cxn>
                <a:cxn ang="0">
                  <a:pos x="114" y="194"/>
                </a:cxn>
                <a:cxn ang="0">
                  <a:pos x="118" y="198"/>
                </a:cxn>
                <a:cxn ang="0">
                  <a:pos x="112" y="206"/>
                </a:cxn>
                <a:cxn ang="0">
                  <a:pos x="102" y="202"/>
                </a:cxn>
                <a:cxn ang="0">
                  <a:pos x="96" y="192"/>
                </a:cxn>
                <a:cxn ang="0">
                  <a:pos x="106" y="184"/>
                </a:cxn>
                <a:cxn ang="0">
                  <a:pos x="110" y="176"/>
                </a:cxn>
                <a:cxn ang="0">
                  <a:pos x="102" y="174"/>
                </a:cxn>
                <a:cxn ang="0">
                  <a:pos x="92" y="158"/>
                </a:cxn>
                <a:cxn ang="0">
                  <a:pos x="82" y="156"/>
                </a:cxn>
                <a:cxn ang="0">
                  <a:pos x="78" y="148"/>
                </a:cxn>
                <a:cxn ang="0">
                  <a:pos x="78" y="140"/>
                </a:cxn>
                <a:cxn ang="0">
                  <a:pos x="72" y="140"/>
                </a:cxn>
                <a:cxn ang="0">
                  <a:pos x="60" y="136"/>
                </a:cxn>
                <a:cxn ang="0">
                  <a:pos x="50" y="132"/>
                </a:cxn>
                <a:cxn ang="0">
                  <a:pos x="42" y="136"/>
                </a:cxn>
                <a:cxn ang="0">
                  <a:pos x="34" y="140"/>
                </a:cxn>
                <a:cxn ang="0">
                  <a:pos x="22" y="144"/>
                </a:cxn>
                <a:cxn ang="0">
                  <a:pos x="8" y="138"/>
                </a:cxn>
                <a:cxn ang="0">
                  <a:pos x="0" y="130"/>
                </a:cxn>
                <a:cxn ang="0">
                  <a:pos x="0" y="122"/>
                </a:cxn>
                <a:cxn ang="0">
                  <a:pos x="10" y="128"/>
                </a:cxn>
                <a:cxn ang="0">
                  <a:pos x="24" y="132"/>
                </a:cxn>
                <a:cxn ang="0">
                  <a:pos x="28" y="136"/>
                </a:cxn>
                <a:cxn ang="0">
                  <a:pos x="44" y="126"/>
                </a:cxn>
                <a:cxn ang="0">
                  <a:pos x="40" y="120"/>
                </a:cxn>
                <a:cxn ang="0">
                  <a:pos x="28" y="116"/>
                </a:cxn>
                <a:cxn ang="0">
                  <a:pos x="30" y="112"/>
                </a:cxn>
                <a:cxn ang="0">
                  <a:pos x="42" y="112"/>
                </a:cxn>
                <a:cxn ang="0">
                  <a:pos x="28" y="100"/>
                </a:cxn>
                <a:cxn ang="0">
                  <a:pos x="40" y="98"/>
                </a:cxn>
                <a:cxn ang="0">
                  <a:pos x="44" y="86"/>
                </a:cxn>
                <a:cxn ang="0">
                  <a:pos x="72" y="70"/>
                </a:cxn>
                <a:cxn ang="0">
                  <a:pos x="94" y="18"/>
                </a:cxn>
                <a:cxn ang="0">
                  <a:pos x="106" y="18"/>
                </a:cxn>
                <a:cxn ang="0">
                  <a:pos x="110" y="24"/>
                </a:cxn>
                <a:cxn ang="0">
                  <a:pos x="126" y="18"/>
                </a:cxn>
                <a:cxn ang="0">
                  <a:pos x="156" y="0"/>
                </a:cxn>
                <a:cxn ang="0">
                  <a:pos x="178" y="6"/>
                </a:cxn>
                <a:cxn ang="0">
                  <a:pos x="188" y="8"/>
                </a:cxn>
                <a:cxn ang="0">
                  <a:pos x="202" y="16"/>
                </a:cxn>
              </a:cxnLst>
              <a:rect l="0" t="0" r="r" b="b"/>
              <a:pathLst>
                <a:path w="214" h="206">
                  <a:moveTo>
                    <a:pt x="202" y="16"/>
                  </a:moveTo>
                  <a:lnTo>
                    <a:pt x="212" y="26"/>
                  </a:lnTo>
                  <a:lnTo>
                    <a:pt x="214" y="36"/>
                  </a:lnTo>
                  <a:lnTo>
                    <a:pt x="196" y="76"/>
                  </a:lnTo>
                  <a:lnTo>
                    <a:pt x="182" y="80"/>
                  </a:lnTo>
                  <a:lnTo>
                    <a:pt x="184" y="90"/>
                  </a:lnTo>
                  <a:lnTo>
                    <a:pt x="192" y="94"/>
                  </a:lnTo>
                  <a:lnTo>
                    <a:pt x="174" y="112"/>
                  </a:lnTo>
                  <a:lnTo>
                    <a:pt x="174" y="120"/>
                  </a:lnTo>
                  <a:lnTo>
                    <a:pt x="144" y="124"/>
                  </a:lnTo>
                  <a:lnTo>
                    <a:pt x="132" y="124"/>
                  </a:lnTo>
                  <a:lnTo>
                    <a:pt x="134" y="136"/>
                  </a:lnTo>
                  <a:lnTo>
                    <a:pt x="134" y="146"/>
                  </a:lnTo>
                  <a:lnTo>
                    <a:pt x="138" y="156"/>
                  </a:lnTo>
                  <a:lnTo>
                    <a:pt x="132" y="166"/>
                  </a:lnTo>
                  <a:lnTo>
                    <a:pt x="126" y="182"/>
                  </a:lnTo>
                  <a:lnTo>
                    <a:pt x="118" y="182"/>
                  </a:lnTo>
                  <a:lnTo>
                    <a:pt x="112" y="184"/>
                  </a:lnTo>
                  <a:lnTo>
                    <a:pt x="114" y="194"/>
                  </a:lnTo>
                  <a:lnTo>
                    <a:pt x="118" y="198"/>
                  </a:lnTo>
                  <a:lnTo>
                    <a:pt x="112" y="206"/>
                  </a:lnTo>
                  <a:lnTo>
                    <a:pt x="102" y="202"/>
                  </a:lnTo>
                  <a:lnTo>
                    <a:pt x="96" y="192"/>
                  </a:lnTo>
                  <a:lnTo>
                    <a:pt x="106" y="184"/>
                  </a:lnTo>
                  <a:lnTo>
                    <a:pt x="110" y="176"/>
                  </a:lnTo>
                  <a:lnTo>
                    <a:pt x="102" y="174"/>
                  </a:lnTo>
                  <a:lnTo>
                    <a:pt x="92" y="158"/>
                  </a:lnTo>
                  <a:lnTo>
                    <a:pt x="82" y="156"/>
                  </a:lnTo>
                  <a:lnTo>
                    <a:pt x="78" y="148"/>
                  </a:lnTo>
                  <a:lnTo>
                    <a:pt x="78" y="140"/>
                  </a:lnTo>
                  <a:lnTo>
                    <a:pt x="72" y="140"/>
                  </a:lnTo>
                  <a:lnTo>
                    <a:pt x="60" y="136"/>
                  </a:lnTo>
                  <a:lnTo>
                    <a:pt x="50" y="132"/>
                  </a:lnTo>
                  <a:lnTo>
                    <a:pt x="42" y="136"/>
                  </a:lnTo>
                  <a:lnTo>
                    <a:pt x="34" y="140"/>
                  </a:lnTo>
                  <a:lnTo>
                    <a:pt x="22" y="144"/>
                  </a:lnTo>
                  <a:lnTo>
                    <a:pt x="8" y="138"/>
                  </a:lnTo>
                  <a:lnTo>
                    <a:pt x="0" y="130"/>
                  </a:lnTo>
                  <a:lnTo>
                    <a:pt x="0" y="122"/>
                  </a:lnTo>
                  <a:lnTo>
                    <a:pt x="10" y="128"/>
                  </a:lnTo>
                  <a:lnTo>
                    <a:pt x="24" y="132"/>
                  </a:lnTo>
                  <a:lnTo>
                    <a:pt x="28" y="136"/>
                  </a:lnTo>
                  <a:lnTo>
                    <a:pt x="44" y="126"/>
                  </a:lnTo>
                  <a:lnTo>
                    <a:pt x="40" y="120"/>
                  </a:lnTo>
                  <a:lnTo>
                    <a:pt x="28" y="116"/>
                  </a:lnTo>
                  <a:lnTo>
                    <a:pt x="30" y="112"/>
                  </a:lnTo>
                  <a:lnTo>
                    <a:pt x="42" y="112"/>
                  </a:lnTo>
                  <a:lnTo>
                    <a:pt x="28" y="100"/>
                  </a:lnTo>
                  <a:lnTo>
                    <a:pt x="40" y="98"/>
                  </a:lnTo>
                  <a:lnTo>
                    <a:pt x="44" y="86"/>
                  </a:lnTo>
                  <a:lnTo>
                    <a:pt x="72" y="70"/>
                  </a:lnTo>
                  <a:lnTo>
                    <a:pt x="94" y="18"/>
                  </a:lnTo>
                  <a:lnTo>
                    <a:pt x="106" y="18"/>
                  </a:lnTo>
                  <a:lnTo>
                    <a:pt x="110" y="24"/>
                  </a:lnTo>
                  <a:lnTo>
                    <a:pt x="126" y="18"/>
                  </a:lnTo>
                  <a:lnTo>
                    <a:pt x="156" y="0"/>
                  </a:lnTo>
                  <a:lnTo>
                    <a:pt x="178" y="6"/>
                  </a:lnTo>
                  <a:lnTo>
                    <a:pt x="188" y="8"/>
                  </a:lnTo>
                  <a:lnTo>
                    <a:pt x="20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8" name="Netherlands">
              <a:extLst>
                <a:ext uri="{FF2B5EF4-FFF2-40B4-BE49-F238E27FC236}">
                  <a16:creationId xmlns:a16="http://schemas.microsoft.com/office/drawing/2014/main" id="{A491042A-AE19-9FF0-3352-B40F31F9C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602" y="4317358"/>
              <a:ext cx="39985" cy="242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6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4" h="16">
                  <a:moveTo>
                    <a:pt x="2" y="0"/>
                  </a:moveTo>
                  <a:lnTo>
                    <a:pt x="12" y="6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4" y="10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39" name="Monaco">
              <a:extLst>
                <a:ext uri="{FF2B5EF4-FFF2-40B4-BE49-F238E27FC236}">
                  <a16:creationId xmlns:a16="http://schemas.microsoft.com/office/drawing/2014/main" id="{9783512C-1F5F-2434-A78A-685129543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12" y="5753437"/>
              <a:ext cx="43317" cy="363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6"/>
                </a:cxn>
                <a:cxn ang="0">
                  <a:pos x="26" y="14"/>
                </a:cxn>
                <a:cxn ang="0">
                  <a:pos x="22" y="22"/>
                </a:cxn>
                <a:cxn ang="0">
                  <a:pos x="14" y="24"/>
                </a:cxn>
                <a:cxn ang="0">
                  <a:pos x="2" y="20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26" h="24">
                  <a:moveTo>
                    <a:pt x="10" y="0"/>
                  </a:moveTo>
                  <a:lnTo>
                    <a:pt x="26" y="6"/>
                  </a:lnTo>
                  <a:lnTo>
                    <a:pt x="26" y="14"/>
                  </a:lnTo>
                  <a:lnTo>
                    <a:pt x="22" y="22"/>
                  </a:lnTo>
                  <a:lnTo>
                    <a:pt x="14" y="24"/>
                  </a:lnTo>
                  <a:lnTo>
                    <a:pt x="2" y="2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 b="1"/>
            </a:p>
          </p:txBody>
        </p:sp>
        <p:sp>
          <p:nvSpPr>
            <p:cNvPr id="140" name="Montenegro">
              <a:extLst>
                <a:ext uri="{FF2B5EF4-FFF2-40B4-BE49-F238E27FC236}">
                  <a16:creationId xmlns:a16="http://schemas.microsoft.com/office/drawing/2014/main" id="{F125F0EC-DFEF-4AE7-CFE5-BA934E464FEF}"/>
                </a:ext>
              </a:extLst>
            </p:cNvPr>
            <p:cNvSpPr/>
            <p:nvPr/>
          </p:nvSpPr>
          <p:spPr>
            <a:xfrm>
              <a:off x="10484806" y="5511140"/>
              <a:ext cx="199616" cy="197724"/>
            </a:xfrm>
            <a:custGeom>
              <a:avLst/>
              <a:gdLst>
                <a:gd name="connsiteX0" fmla="*/ 97631 w 190207"/>
                <a:gd name="connsiteY0" fmla="*/ 0 h 207245"/>
                <a:gd name="connsiteX1" fmla="*/ 97631 w 190207"/>
                <a:gd name="connsiteY1" fmla="*/ 0 h 207245"/>
                <a:gd name="connsiteX2" fmla="*/ 78581 w 190207"/>
                <a:gd name="connsiteY2" fmla="*/ 9525 h 207245"/>
                <a:gd name="connsiteX3" fmla="*/ 64293 w 190207"/>
                <a:gd name="connsiteY3" fmla="*/ 11906 h 207245"/>
                <a:gd name="connsiteX4" fmla="*/ 66675 w 190207"/>
                <a:gd name="connsiteY4" fmla="*/ 19050 h 207245"/>
                <a:gd name="connsiteX5" fmla="*/ 69056 w 190207"/>
                <a:gd name="connsiteY5" fmla="*/ 28575 h 207245"/>
                <a:gd name="connsiteX6" fmla="*/ 64293 w 190207"/>
                <a:gd name="connsiteY6" fmla="*/ 38100 h 207245"/>
                <a:gd name="connsiteX7" fmla="*/ 57150 w 190207"/>
                <a:gd name="connsiteY7" fmla="*/ 33338 h 207245"/>
                <a:gd name="connsiteX8" fmla="*/ 50006 w 190207"/>
                <a:gd name="connsiteY8" fmla="*/ 30956 h 207245"/>
                <a:gd name="connsiteX9" fmla="*/ 45243 w 190207"/>
                <a:gd name="connsiteY9" fmla="*/ 38100 h 207245"/>
                <a:gd name="connsiteX10" fmla="*/ 40481 w 190207"/>
                <a:gd name="connsiteY10" fmla="*/ 52388 h 207245"/>
                <a:gd name="connsiteX11" fmla="*/ 33337 w 190207"/>
                <a:gd name="connsiteY11" fmla="*/ 59531 h 207245"/>
                <a:gd name="connsiteX12" fmla="*/ 21431 w 190207"/>
                <a:gd name="connsiteY12" fmla="*/ 69056 h 207245"/>
                <a:gd name="connsiteX13" fmla="*/ 14287 w 190207"/>
                <a:gd name="connsiteY13" fmla="*/ 73819 h 207245"/>
                <a:gd name="connsiteX14" fmla="*/ 11906 w 190207"/>
                <a:gd name="connsiteY14" fmla="*/ 92869 h 207245"/>
                <a:gd name="connsiteX15" fmla="*/ 9525 w 190207"/>
                <a:gd name="connsiteY15" fmla="*/ 100013 h 207245"/>
                <a:gd name="connsiteX16" fmla="*/ 2381 w 190207"/>
                <a:gd name="connsiteY16" fmla="*/ 104775 h 207245"/>
                <a:gd name="connsiteX17" fmla="*/ 0 w 190207"/>
                <a:gd name="connsiteY17" fmla="*/ 111919 h 207245"/>
                <a:gd name="connsiteX18" fmla="*/ 2381 w 190207"/>
                <a:gd name="connsiteY18" fmla="*/ 142875 h 207245"/>
                <a:gd name="connsiteX19" fmla="*/ 14287 w 190207"/>
                <a:gd name="connsiteY19" fmla="*/ 154781 h 207245"/>
                <a:gd name="connsiteX20" fmla="*/ 21431 w 190207"/>
                <a:gd name="connsiteY20" fmla="*/ 157163 h 207245"/>
                <a:gd name="connsiteX21" fmla="*/ 28575 w 190207"/>
                <a:gd name="connsiteY21" fmla="*/ 161925 h 207245"/>
                <a:gd name="connsiteX22" fmla="*/ 38100 w 190207"/>
                <a:gd name="connsiteY22" fmla="*/ 176213 h 207245"/>
                <a:gd name="connsiteX23" fmla="*/ 59531 w 190207"/>
                <a:gd name="connsiteY23" fmla="*/ 188119 h 207245"/>
                <a:gd name="connsiteX24" fmla="*/ 64293 w 190207"/>
                <a:gd name="connsiteY24" fmla="*/ 195263 h 207245"/>
                <a:gd name="connsiteX25" fmla="*/ 71437 w 190207"/>
                <a:gd name="connsiteY25" fmla="*/ 200025 h 207245"/>
                <a:gd name="connsiteX26" fmla="*/ 73818 w 190207"/>
                <a:gd name="connsiteY26" fmla="*/ 207169 h 207245"/>
                <a:gd name="connsiteX27" fmla="*/ 76200 w 190207"/>
                <a:gd name="connsiteY27" fmla="*/ 188119 h 207245"/>
                <a:gd name="connsiteX28" fmla="*/ 78581 w 190207"/>
                <a:gd name="connsiteY28" fmla="*/ 164306 h 207245"/>
                <a:gd name="connsiteX29" fmla="*/ 90487 w 190207"/>
                <a:gd name="connsiteY29" fmla="*/ 150019 h 207245"/>
                <a:gd name="connsiteX30" fmla="*/ 95250 w 190207"/>
                <a:gd name="connsiteY30" fmla="*/ 142875 h 207245"/>
                <a:gd name="connsiteX31" fmla="*/ 109537 w 190207"/>
                <a:gd name="connsiteY31" fmla="*/ 138113 h 207245"/>
                <a:gd name="connsiteX32" fmla="*/ 116681 w 190207"/>
                <a:gd name="connsiteY32" fmla="*/ 133350 h 207245"/>
                <a:gd name="connsiteX33" fmla="*/ 123825 w 190207"/>
                <a:gd name="connsiteY33" fmla="*/ 119063 h 207245"/>
                <a:gd name="connsiteX34" fmla="*/ 130968 w 190207"/>
                <a:gd name="connsiteY34" fmla="*/ 121444 h 207245"/>
                <a:gd name="connsiteX35" fmla="*/ 138112 w 190207"/>
                <a:gd name="connsiteY35" fmla="*/ 126206 h 207245"/>
                <a:gd name="connsiteX36" fmla="*/ 157162 w 190207"/>
                <a:gd name="connsiteY36" fmla="*/ 123825 h 207245"/>
                <a:gd name="connsiteX37" fmla="*/ 159543 w 190207"/>
                <a:gd name="connsiteY37" fmla="*/ 116681 h 207245"/>
                <a:gd name="connsiteX38" fmla="*/ 161925 w 190207"/>
                <a:gd name="connsiteY38" fmla="*/ 90488 h 207245"/>
                <a:gd name="connsiteX39" fmla="*/ 171450 w 190207"/>
                <a:gd name="connsiteY39" fmla="*/ 92869 h 207245"/>
                <a:gd name="connsiteX40" fmla="*/ 188118 w 190207"/>
                <a:gd name="connsiteY40" fmla="*/ 90488 h 207245"/>
                <a:gd name="connsiteX41" fmla="*/ 185737 w 190207"/>
                <a:gd name="connsiteY41" fmla="*/ 83344 h 207245"/>
                <a:gd name="connsiteX42" fmla="*/ 171450 w 190207"/>
                <a:gd name="connsiteY42" fmla="*/ 71438 h 207245"/>
                <a:gd name="connsiteX43" fmla="*/ 166687 w 190207"/>
                <a:gd name="connsiteY43" fmla="*/ 64294 h 207245"/>
                <a:gd name="connsiteX44" fmla="*/ 152400 w 190207"/>
                <a:gd name="connsiteY44" fmla="*/ 54769 h 207245"/>
                <a:gd name="connsiteX45" fmla="*/ 145256 w 190207"/>
                <a:gd name="connsiteY45" fmla="*/ 50006 h 207245"/>
                <a:gd name="connsiteX46" fmla="*/ 128587 w 190207"/>
                <a:gd name="connsiteY46" fmla="*/ 47625 h 207245"/>
                <a:gd name="connsiteX47" fmla="*/ 121443 w 190207"/>
                <a:gd name="connsiteY47" fmla="*/ 42863 h 207245"/>
                <a:gd name="connsiteX48" fmla="*/ 114300 w 190207"/>
                <a:gd name="connsiteY48" fmla="*/ 28575 h 207245"/>
                <a:gd name="connsiteX49" fmla="*/ 104775 w 190207"/>
                <a:gd name="connsiteY49" fmla="*/ 14288 h 207245"/>
                <a:gd name="connsiteX50" fmla="*/ 92868 w 190207"/>
                <a:gd name="connsiteY50" fmla="*/ 4763 h 207245"/>
                <a:gd name="connsiteX51" fmla="*/ 97631 w 190207"/>
                <a:gd name="connsiteY51" fmla="*/ 0 h 207245"/>
                <a:gd name="connsiteX0" fmla="*/ 97631 w 190207"/>
                <a:gd name="connsiteY0" fmla="*/ 0 h 207245"/>
                <a:gd name="connsiteX1" fmla="*/ 97631 w 190207"/>
                <a:gd name="connsiteY1" fmla="*/ 0 h 207245"/>
                <a:gd name="connsiteX2" fmla="*/ 78581 w 190207"/>
                <a:gd name="connsiteY2" fmla="*/ 9525 h 207245"/>
                <a:gd name="connsiteX3" fmla="*/ 64293 w 190207"/>
                <a:gd name="connsiteY3" fmla="*/ 11906 h 207245"/>
                <a:gd name="connsiteX4" fmla="*/ 66675 w 190207"/>
                <a:gd name="connsiteY4" fmla="*/ 19050 h 207245"/>
                <a:gd name="connsiteX5" fmla="*/ 69056 w 190207"/>
                <a:gd name="connsiteY5" fmla="*/ 28575 h 207245"/>
                <a:gd name="connsiteX6" fmla="*/ 64293 w 190207"/>
                <a:gd name="connsiteY6" fmla="*/ 38100 h 207245"/>
                <a:gd name="connsiteX7" fmla="*/ 57150 w 190207"/>
                <a:gd name="connsiteY7" fmla="*/ 33338 h 207245"/>
                <a:gd name="connsiteX8" fmla="*/ 50006 w 190207"/>
                <a:gd name="connsiteY8" fmla="*/ 30956 h 207245"/>
                <a:gd name="connsiteX9" fmla="*/ 45243 w 190207"/>
                <a:gd name="connsiteY9" fmla="*/ 38100 h 207245"/>
                <a:gd name="connsiteX10" fmla="*/ 40481 w 190207"/>
                <a:gd name="connsiteY10" fmla="*/ 52388 h 207245"/>
                <a:gd name="connsiteX11" fmla="*/ 33337 w 190207"/>
                <a:gd name="connsiteY11" fmla="*/ 59531 h 207245"/>
                <a:gd name="connsiteX12" fmla="*/ 21431 w 190207"/>
                <a:gd name="connsiteY12" fmla="*/ 69056 h 207245"/>
                <a:gd name="connsiteX13" fmla="*/ 14287 w 190207"/>
                <a:gd name="connsiteY13" fmla="*/ 73819 h 207245"/>
                <a:gd name="connsiteX14" fmla="*/ 11906 w 190207"/>
                <a:gd name="connsiteY14" fmla="*/ 92869 h 207245"/>
                <a:gd name="connsiteX15" fmla="*/ 9525 w 190207"/>
                <a:gd name="connsiteY15" fmla="*/ 100013 h 207245"/>
                <a:gd name="connsiteX16" fmla="*/ 2381 w 190207"/>
                <a:gd name="connsiteY16" fmla="*/ 104775 h 207245"/>
                <a:gd name="connsiteX17" fmla="*/ 0 w 190207"/>
                <a:gd name="connsiteY17" fmla="*/ 111919 h 207245"/>
                <a:gd name="connsiteX18" fmla="*/ 2381 w 190207"/>
                <a:gd name="connsiteY18" fmla="*/ 142875 h 207245"/>
                <a:gd name="connsiteX19" fmla="*/ 14287 w 190207"/>
                <a:gd name="connsiteY19" fmla="*/ 154781 h 207245"/>
                <a:gd name="connsiteX20" fmla="*/ 21431 w 190207"/>
                <a:gd name="connsiteY20" fmla="*/ 157163 h 207245"/>
                <a:gd name="connsiteX21" fmla="*/ 28575 w 190207"/>
                <a:gd name="connsiteY21" fmla="*/ 161925 h 207245"/>
                <a:gd name="connsiteX22" fmla="*/ 38100 w 190207"/>
                <a:gd name="connsiteY22" fmla="*/ 176213 h 207245"/>
                <a:gd name="connsiteX23" fmla="*/ 59531 w 190207"/>
                <a:gd name="connsiteY23" fmla="*/ 188119 h 207245"/>
                <a:gd name="connsiteX24" fmla="*/ 64293 w 190207"/>
                <a:gd name="connsiteY24" fmla="*/ 195263 h 207245"/>
                <a:gd name="connsiteX25" fmla="*/ 71437 w 190207"/>
                <a:gd name="connsiteY25" fmla="*/ 200025 h 207245"/>
                <a:gd name="connsiteX26" fmla="*/ 73818 w 190207"/>
                <a:gd name="connsiteY26" fmla="*/ 207169 h 207245"/>
                <a:gd name="connsiteX27" fmla="*/ 76200 w 190207"/>
                <a:gd name="connsiteY27" fmla="*/ 188119 h 207245"/>
                <a:gd name="connsiteX28" fmla="*/ 78581 w 190207"/>
                <a:gd name="connsiteY28" fmla="*/ 164306 h 207245"/>
                <a:gd name="connsiteX29" fmla="*/ 90487 w 190207"/>
                <a:gd name="connsiteY29" fmla="*/ 150019 h 207245"/>
                <a:gd name="connsiteX30" fmla="*/ 95250 w 190207"/>
                <a:gd name="connsiteY30" fmla="*/ 142875 h 207245"/>
                <a:gd name="connsiteX31" fmla="*/ 109537 w 190207"/>
                <a:gd name="connsiteY31" fmla="*/ 138113 h 207245"/>
                <a:gd name="connsiteX32" fmla="*/ 116681 w 190207"/>
                <a:gd name="connsiteY32" fmla="*/ 133350 h 207245"/>
                <a:gd name="connsiteX33" fmla="*/ 123825 w 190207"/>
                <a:gd name="connsiteY33" fmla="*/ 119063 h 207245"/>
                <a:gd name="connsiteX34" fmla="*/ 130968 w 190207"/>
                <a:gd name="connsiteY34" fmla="*/ 121444 h 207245"/>
                <a:gd name="connsiteX35" fmla="*/ 138112 w 190207"/>
                <a:gd name="connsiteY35" fmla="*/ 126206 h 207245"/>
                <a:gd name="connsiteX36" fmla="*/ 157162 w 190207"/>
                <a:gd name="connsiteY36" fmla="*/ 123825 h 207245"/>
                <a:gd name="connsiteX37" fmla="*/ 163830 w 190207"/>
                <a:gd name="connsiteY37" fmla="*/ 125643 h 207245"/>
                <a:gd name="connsiteX38" fmla="*/ 161925 w 190207"/>
                <a:gd name="connsiteY38" fmla="*/ 90488 h 207245"/>
                <a:gd name="connsiteX39" fmla="*/ 171450 w 190207"/>
                <a:gd name="connsiteY39" fmla="*/ 92869 h 207245"/>
                <a:gd name="connsiteX40" fmla="*/ 188118 w 190207"/>
                <a:gd name="connsiteY40" fmla="*/ 90488 h 207245"/>
                <a:gd name="connsiteX41" fmla="*/ 185737 w 190207"/>
                <a:gd name="connsiteY41" fmla="*/ 83344 h 207245"/>
                <a:gd name="connsiteX42" fmla="*/ 171450 w 190207"/>
                <a:gd name="connsiteY42" fmla="*/ 71438 h 207245"/>
                <a:gd name="connsiteX43" fmla="*/ 166687 w 190207"/>
                <a:gd name="connsiteY43" fmla="*/ 64294 h 207245"/>
                <a:gd name="connsiteX44" fmla="*/ 152400 w 190207"/>
                <a:gd name="connsiteY44" fmla="*/ 54769 h 207245"/>
                <a:gd name="connsiteX45" fmla="*/ 145256 w 190207"/>
                <a:gd name="connsiteY45" fmla="*/ 50006 h 207245"/>
                <a:gd name="connsiteX46" fmla="*/ 128587 w 190207"/>
                <a:gd name="connsiteY46" fmla="*/ 47625 h 207245"/>
                <a:gd name="connsiteX47" fmla="*/ 121443 w 190207"/>
                <a:gd name="connsiteY47" fmla="*/ 42863 h 207245"/>
                <a:gd name="connsiteX48" fmla="*/ 114300 w 190207"/>
                <a:gd name="connsiteY48" fmla="*/ 28575 h 207245"/>
                <a:gd name="connsiteX49" fmla="*/ 104775 w 190207"/>
                <a:gd name="connsiteY49" fmla="*/ 14288 h 207245"/>
                <a:gd name="connsiteX50" fmla="*/ 92868 w 190207"/>
                <a:gd name="connsiteY50" fmla="*/ 4763 h 207245"/>
                <a:gd name="connsiteX51" fmla="*/ 97631 w 190207"/>
                <a:gd name="connsiteY51" fmla="*/ 0 h 207245"/>
                <a:gd name="connsiteX0" fmla="*/ 97631 w 190207"/>
                <a:gd name="connsiteY0" fmla="*/ 0 h 207245"/>
                <a:gd name="connsiteX1" fmla="*/ 97631 w 190207"/>
                <a:gd name="connsiteY1" fmla="*/ 0 h 207245"/>
                <a:gd name="connsiteX2" fmla="*/ 78581 w 190207"/>
                <a:gd name="connsiteY2" fmla="*/ 9525 h 207245"/>
                <a:gd name="connsiteX3" fmla="*/ 64293 w 190207"/>
                <a:gd name="connsiteY3" fmla="*/ 11906 h 207245"/>
                <a:gd name="connsiteX4" fmla="*/ 66675 w 190207"/>
                <a:gd name="connsiteY4" fmla="*/ 19050 h 207245"/>
                <a:gd name="connsiteX5" fmla="*/ 69056 w 190207"/>
                <a:gd name="connsiteY5" fmla="*/ 28575 h 207245"/>
                <a:gd name="connsiteX6" fmla="*/ 64293 w 190207"/>
                <a:gd name="connsiteY6" fmla="*/ 38100 h 207245"/>
                <a:gd name="connsiteX7" fmla="*/ 57150 w 190207"/>
                <a:gd name="connsiteY7" fmla="*/ 33338 h 207245"/>
                <a:gd name="connsiteX8" fmla="*/ 50006 w 190207"/>
                <a:gd name="connsiteY8" fmla="*/ 30956 h 207245"/>
                <a:gd name="connsiteX9" fmla="*/ 45243 w 190207"/>
                <a:gd name="connsiteY9" fmla="*/ 38100 h 207245"/>
                <a:gd name="connsiteX10" fmla="*/ 40481 w 190207"/>
                <a:gd name="connsiteY10" fmla="*/ 52388 h 207245"/>
                <a:gd name="connsiteX11" fmla="*/ 33337 w 190207"/>
                <a:gd name="connsiteY11" fmla="*/ 59531 h 207245"/>
                <a:gd name="connsiteX12" fmla="*/ 21431 w 190207"/>
                <a:gd name="connsiteY12" fmla="*/ 69056 h 207245"/>
                <a:gd name="connsiteX13" fmla="*/ 14287 w 190207"/>
                <a:gd name="connsiteY13" fmla="*/ 73819 h 207245"/>
                <a:gd name="connsiteX14" fmla="*/ 11906 w 190207"/>
                <a:gd name="connsiteY14" fmla="*/ 92869 h 207245"/>
                <a:gd name="connsiteX15" fmla="*/ 9525 w 190207"/>
                <a:gd name="connsiteY15" fmla="*/ 100013 h 207245"/>
                <a:gd name="connsiteX16" fmla="*/ 2381 w 190207"/>
                <a:gd name="connsiteY16" fmla="*/ 104775 h 207245"/>
                <a:gd name="connsiteX17" fmla="*/ 0 w 190207"/>
                <a:gd name="connsiteY17" fmla="*/ 111919 h 207245"/>
                <a:gd name="connsiteX18" fmla="*/ 2381 w 190207"/>
                <a:gd name="connsiteY18" fmla="*/ 142875 h 207245"/>
                <a:gd name="connsiteX19" fmla="*/ 14287 w 190207"/>
                <a:gd name="connsiteY19" fmla="*/ 154781 h 207245"/>
                <a:gd name="connsiteX20" fmla="*/ 21431 w 190207"/>
                <a:gd name="connsiteY20" fmla="*/ 157163 h 207245"/>
                <a:gd name="connsiteX21" fmla="*/ 28575 w 190207"/>
                <a:gd name="connsiteY21" fmla="*/ 161925 h 207245"/>
                <a:gd name="connsiteX22" fmla="*/ 38100 w 190207"/>
                <a:gd name="connsiteY22" fmla="*/ 176213 h 207245"/>
                <a:gd name="connsiteX23" fmla="*/ 59531 w 190207"/>
                <a:gd name="connsiteY23" fmla="*/ 188119 h 207245"/>
                <a:gd name="connsiteX24" fmla="*/ 64293 w 190207"/>
                <a:gd name="connsiteY24" fmla="*/ 195263 h 207245"/>
                <a:gd name="connsiteX25" fmla="*/ 71437 w 190207"/>
                <a:gd name="connsiteY25" fmla="*/ 200025 h 207245"/>
                <a:gd name="connsiteX26" fmla="*/ 73818 w 190207"/>
                <a:gd name="connsiteY26" fmla="*/ 207169 h 207245"/>
                <a:gd name="connsiteX27" fmla="*/ 76200 w 190207"/>
                <a:gd name="connsiteY27" fmla="*/ 188119 h 207245"/>
                <a:gd name="connsiteX28" fmla="*/ 78581 w 190207"/>
                <a:gd name="connsiteY28" fmla="*/ 164306 h 207245"/>
                <a:gd name="connsiteX29" fmla="*/ 90487 w 190207"/>
                <a:gd name="connsiteY29" fmla="*/ 150019 h 207245"/>
                <a:gd name="connsiteX30" fmla="*/ 95250 w 190207"/>
                <a:gd name="connsiteY30" fmla="*/ 142875 h 207245"/>
                <a:gd name="connsiteX31" fmla="*/ 109537 w 190207"/>
                <a:gd name="connsiteY31" fmla="*/ 138113 h 207245"/>
                <a:gd name="connsiteX32" fmla="*/ 116681 w 190207"/>
                <a:gd name="connsiteY32" fmla="*/ 133350 h 207245"/>
                <a:gd name="connsiteX33" fmla="*/ 123825 w 190207"/>
                <a:gd name="connsiteY33" fmla="*/ 119063 h 207245"/>
                <a:gd name="connsiteX34" fmla="*/ 130968 w 190207"/>
                <a:gd name="connsiteY34" fmla="*/ 121444 h 207245"/>
                <a:gd name="connsiteX35" fmla="*/ 138430 w 190207"/>
                <a:gd name="connsiteY35" fmla="*/ 126683 h 207245"/>
                <a:gd name="connsiteX36" fmla="*/ 157162 w 190207"/>
                <a:gd name="connsiteY36" fmla="*/ 123825 h 207245"/>
                <a:gd name="connsiteX37" fmla="*/ 163830 w 190207"/>
                <a:gd name="connsiteY37" fmla="*/ 125643 h 207245"/>
                <a:gd name="connsiteX38" fmla="*/ 161925 w 190207"/>
                <a:gd name="connsiteY38" fmla="*/ 90488 h 207245"/>
                <a:gd name="connsiteX39" fmla="*/ 171450 w 190207"/>
                <a:gd name="connsiteY39" fmla="*/ 92869 h 207245"/>
                <a:gd name="connsiteX40" fmla="*/ 188118 w 190207"/>
                <a:gd name="connsiteY40" fmla="*/ 90488 h 207245"/>
                <a:gd name="connsiteX41" fmla="*/ 185737 w 190207"/>
                <a:gd name="connsiteY41" fmla="*/ 83344 h 207245"/>
                <a:gd name="connsiteX42" fmla="*/ 171450 w 190207"/>
                <a:gd name="connsiteY42" fmla="*/ 71438 h 207245"/>
                <a:gd name="connsiteX43" fmla="*/ 166687 w 190207"/>
                <a:gd name="connsiteY43" fmla="*/ 64294 h 207245"/>
                <a:gd name="connsiteX44" fmla="*/ 152400 w 190207"/>
                <a:gd name="connsiteY44" fmla="*/ 54769 h 207245"/>
                <a:gd name="connsiteX45" fmla="*/ 145256 w 190207"/>
                <a:gd name="connsiteY45" fmla="*/ 50006 h 207245"/>
                <a:gd name="connsiteX46" fmla="*/ 128587 w 190207"/>
                <a:gd name="connsiteY46" fmla="*/ 47625 h 207245"/>
                <a:gd name="connsiteX47" fmla="*/ 121443 w 190207"/>
                <a:gd name="connsiteY47" fmla="*/ 42863 h 207245"/>
                <a:gd name="connsiteX48" fmla="*/ 114300 w 190207"/>
                <a:gd name="connsiteY48" fmla="*/ 28575 h 207245"/>
                <a:gd name="connsiteX49" fmla="*/ 104775 w 190207"/>
                <a:gd name="connsiteY49" fmla="*/ 14288 h 207245"/>
                <a:gd name="connsiteX50" fmla="*/ 92868 w 190207"/>
                <a:gd name="connsiteY50" fmla="*/ 4763 h 207245"/>
                <a:gd name="connsiteX51" fmla="*/ 97631 w 190207"/>
                <a:gd name="connsiteY51" fmla="*/ 0 h 207245"/>
                <a:gd name="connsiteX0" fmla="*/ 97631 w 190207"/>
                <a:gd name="connsiteY0" fmla="*/ 0 h 207245"/>
                <a:gd name="connsiteX1" fmla="*/ 97631 w 190207"/>
                <a:gd name="connsiteY1" fmla="*/ 0 h 207245"/>
                <a:gd name="connsiteX2" fmla="*/ 78581 w 190207"/>
                <a:gd name="connsiteY2" fmla="*/ 9525 h 207245"/>
                <a:gd name="connsiteX3" fmla="*/ 64293 w 190207"/>
                <a:gd name="connsiteY3" fmla="*/ 11906 h 207245"/>
                <a:gd name="connsiteX4" fmla="*/ 66675 w 190207"/>
                <a:gd name="connsiteY4" fmla="*/ 19050 h 207245"/>
                <a:gd name="connsiteX5" fmla="*/ 69056 w 190207"/>
                <a:gd name="connsiteY5" fmla="*/ 28575 h 207245"/>
                <a:gd name="connsiteX6" fmla="*/ 64293 w 190207"/>
                <a:gd name="connsiteY6" fmla="*/ 38100 h 207245"/>
                <a:gd name="connsiteX7" fmla="*/ 57150 w 190207"/>
                <a:gd name="connsiteY7" fmla="*/ 33338 h 207245"/>
                <a:gd name="connsiteX8" fmla="*/ 50006 w 190207"/>
                <a:gd name="connsiteY8" fmla="*/ 30956 h 207245"/>
                <a:gd name="connsiteX9" fmla="*/ 45243 w 190207"/>
                <a:gd name="connsiteY9" fmla="*/ 38100 h 207245"/>
                <a:gd name="connsiteX10" fmla="*/ 40481 w 190207"/>
                <a:gd name="connsiteY10" fmla="*/ 52388 h 207245"/>
                <a:gd name="connsiteX11" fmla="*/ 33337 w 190207"/>
                <a:gd name="connsiteY11" fmla="*/ 59531 h 207245"/>
                <a:gd name="connsiteX12" fmla="*/ 21431 w 190207"/>
                <a:gd name="connsiteY12" fmla="*/ 69056 h 207245"/>
                <a:gd name="connsiteX13" fmla="*/ 14287 w 190207"/>
                <a:gd name="connsiteY13" fmla="*/ 73819 h 207245"/>
                <a:gd name="connsiteX14" fmla="*/ 11906 w 190207"/>
                <a:gd name="connsiteY14" fmla="*/ 92869 h 207245"/>
                <a:gd name="connsiteX15" fmla="*/ 9525 w 190207"/>
                <a:gd name="connsiteY15" fmla="*/ 100013 h 207245"/>
                <a:gd name="connsiteX16" fmla="*/ 2381 w 190207"/>
                <a:gd name="connsiteY16" fmla="*/ 104775 h 207245"/>
                <a:gd name="connsiteX17" fmla="*/ 0 w 190207"/>
                <a:gd name="connsiteY17" fmla="*/ 111919 h 207245"/>
                <a:gd name="connsiteX18" fmla="*/ 2381 w 190207"/>
                <a:gd name="connsiteY18" fmla="*/ 142875 h 207245"/>
                <a:gd name="connsiteX19" fmla="*/ 14287 w 190207"/>
                <a:gd name="connsiteY19" fmla="*/ 154781 h 207245"/>
                <a:gd name="connsiteX20" fmla="*/ 21431 w 190207"/>
                <a:gd name="connsiteY20" fmla="*/ 157163 h 207245"/>
                <a:gd name="connsiteX21" fmla="*/ 28575 w 190207"/>
                <a:gd name="connsiteY21" fmla="*/ 161925 h 207245"/>
                <a:gd name="connsiteX22" fmla="*/ 38100 w 190207"/>
                <a:gd name="connsiteY22" fmla="*/ 176213 h 207245"/>
                <a:gd name="connsiteX23" fmla="*/ 59531 w 190207"/>
                <a:gd name="connsiteY23" fmla="*/ 188119 h 207245"/>
                <a:gd name="connsiteX24" fmla="*/ 64293 w 190207"/>
                <a:gd name="connsiteY24" fmla="*/ 195263 h 207245"/>
                <a:gd name="connsiteX25" fmla="*/ 71437 w 190207"/>
                <a:gd name="connsiteY25" fmla="*/ 200025 h 207245"/>
                <a:gd name="connsiteX26" fmla="*/ 73818 w 190207"/>
                <a:gd name="connsiteY26" fmla="*/ 207169 h 207245"/>
                <a:gd name="connsiteX27" fmla="*/ 76200 w 190207"/>
                <a:gd name="connsiteY27" fmla="*/ 188119 h 207245"/>
                <a:gd name="connsiteX28" fmla="*/ 78581 w 190207"/>
                <a:gd name="connsiteY28" fmla="*/ 164306 h 207245"/>
                <a:gd name="connsiteX29" fmla="*/ 90487 w 190207"/>
                <a:gd name="connsiteY29" fmla="*/ 150019 h 207245"/>
                <a:gd name="connsiteX30" fmla="*/ 95250 w 190207"/>
                <a:gd name="connsiteY30" fmla="*/ 142875 h 207245"/>
                <a:gd name="connsiteX31" fmla="*/ 109537 w 190207"/>
                <a:gd name="connsiteY31" fmla="*/ 138113 h 207245"/>
                <a:gd name="connsiteX32" fmla="*/ 116681 w 190207"/>
                <a:gd name="connsiteY32" fmla="*/ 133350 h 207245"/>
                <a:gd name="connsiteX33" fmla="*/ 123825 w 190207"/>
                <a:gd name="connsiteY33" fmla="*/ 119063 h 207245"/>
                <a:gd name="connsiteX34" fmla="*/ 130968 w 190207"/>
                <a:gd name="connsiteY34" fmla="*/ 121444 h 207245"/>
                <a:gd name="connsiteX35" fmla="*/ 138430 w 190207"/>
                <a:gd name="connsiteY35" fmla="*/ 126683 h 207245"/>
                <a:gd name="connsiteX36" fmla="*/ 157162 w 190207"/>
                <a:gd name="connsiteY36" fmla="*/ 123825 h 207245"/>
                <a:gd name="connsiteX37" fmla="*/ 163830 w 190207"/>
                <a:gd name="connsiteY37" fmla="*/ 126683 h 207245"/>
                <a:gd name="connsiteX38" fmla="*/ 161925 w 190207"/>
                <a:gd name="connsiteY38" fmla="*/ 90488 h 207245"/>
                <a:gd name="connsiteX39" fmla="*/ 171450 w 190207"/>
                <a:gd name="connsiteY39" fmla="*/ 92869 h 207245"/>
                <a:gd name="connsiteX40" fmla="*/ 188118 w 190207"/>
                <a:gd name="connsiteY40" fmla="*/ 90488 h 207245"/>
                <a:gd name="connsiteX41" fmla="*/ 185737 w 190207"/>
                <a:gd name="connsiteY41" fmla="*/ 83344 h 207245"/>
                <a:gd name="connsiteX42" fmla="*/ 171450 w 190207"/>
                <a:gd name="connsiteY42" fmla="*/ 71438 h 207245"/>
                <a:gd name="connsiteX43" fmla="*/ 166687 w 190207"/>
                <a:gd name="connsiteY43" fmla="*/ 64294 h 207245"/>
                <a:gd name="connsiteX44" fmla="*/ 152400 w 190207"/>
                <a:gd name="connsiteY44" fmla="*/ 54769 h 207245"/>
                <a:gd name="connsiteX45" fmla="*/ 145256 w 190207"/>
                <a:gd name="connsiteY45" fmla="*/ 50006 h 207245"/>
                <a:gd name="connsiteX46" fmla="*/ 128587 w 190207"/>
                <a:gd name="connsiteY46" fmla="*/ 47625 h 207245"/>
                <a:gd name="connsiteX47" fmla="*/ 121443 w 190207"/>
                <a:gd name="connsiteY47" fmla="*/ 42863 h 207245"/>
                <a:gd name="connsiteX48" fmla="*/ 114300 w 190207"/>
                <a:gd name="connsiteY48" fmla="*/ 28575 h 207245"/>
                <a:gd name="connsiteX49" fmla="*/ 104775 w 190207"/>
                <a:gd name="connsiteY49" fmla="*/ 14288 h 207245"/>
                <a:gd name="connsiteX50" fmla="*/ 92868 w 190207"/>
                <a:gd name="connsiteY50" fmla="*/ 4763 h 207245"/>
                <a:gd name="connsiteX51" fmla="*/ 97631 w 190207"/>
                <a:gd name="connsiteY51" fmla="*/ 0 h 207245"/>
                <a:gd name="connsiteX0" fmla="*/ 97631 w 190207"/>
                <a:gd name="connsiteY0" fmla="*/ 0 h 207245"/>
                <a:gd name="connsiteX1" fmla="*/ 97631 w 190207"/>
                <a:gd name="connsiteY1" fmla="*/ 0 h 207245"/>
                <a:gd name="connsiteX2" fmla="*/ 78581 w 190207"/>
                <a:gd name="connsiteY2" fmla="*/ 9525 h 207245"/>
                <a:gd name="connsiteX3" fmla="*/ 64293 w 190207"/>
                <a:gd name="connsiteY3" fmla="*/ 11906 h 207245"/>
                <a:gd name="connsiteX4" fmla="*/ 66675 w 190207"/>
                <a:gd name="connsiteY4" fmla="*/ 19050 h 207245"/>
                <a:gd name="connsiteX5" fmla="*/ 69056 w 190207"/>
                <a:gd name="connsiteY5" fmla="*/ 28575 h 207245"/>
                <a:gd name="connsiteX6" fmla="*/ 64293 w 190207"/>
                <a:gd name="connsiteY6" fmla="*/ 38100 h 207245"/>
                <a:gd name="connsiteX7" fmla="*/ 57150 w 190207"/>
                <a:gd name="connsiteY7" fmla="*/ 33338 h 207245"/>
                <a:gd name="connsiteX8" fmla="*/ 50006 w 190207"/>
                <a:gd name="connsiteY8" fmla="*/ 30956 h 207245"/>
                <a:gd name="connsiteX9" fmla="*/ 45243 w 190207"/>
                <a:gd name="connsiteY9" fmla="*/ 38100 h 207245"/>
                <a:gd name="connsiteX10" fmla="*/ 40481 w 190207"/>
                <a:gd name="connsiteY10" fmla="*/ 52388 h 207245"/>
                <a:gd name="connsiteX11" fmla="*/ 33337 w 190207"/>
                <a:gd name="connsiteY11" fmla="*/ 59531 h 207245"/>
                <a:gd name="connsiteX12" fmla="*/ 21431 w 190207"/>
                <a:gd name="connsiteY12" fmla="*/ 69056 h 207245"/>
                <a:gd name="connsiteX13" fmla="*/ 14287 w 190207"/>
                <a:gd name="connsiteY13" fmla="*/ 73819 h 207245"/>
                <a:gd name="connsiteX14" fmla="*/ 11906 w 190207"/>
                <a:gd name="connsiteY14" fmla="*/ 92869 h 207245"/>
                <a:gd name="connsiteX15" fmla="*/ 9525 w 190207"/>
                <a:gd name="connsiteY15" fmla="*/ 100013 h 207245"/>
                <a:gd name="connsiteX16" fmla="*/ 2381 w 190207"/>
                <a:gd name="connsiteY16" fmla="*/ 104775 h 207245"/>
                <a:gd name="connsiteX17" fmla="*/ 0 w 190207"/>
                <a:gd name="connsiteY17" fmla="*/ 111919 h 207245"/>
                <a:gd name="connsiteX18" fmla="*/ 2381 w 190207"/>
                <a:gd name="connsiteY18" fmla="*/ 142875 h 207245"/>
                <a:gd name="connsiteX19" fmla="*/ 14287 w 190207"/>
                <a:gd name="connsiteY19" fmla="*/ 154781 h 207245"/>
                <a:gd name="connsiteX20" fmla="*/ 21431 w 190207"/>
                <a:gd name="connsiteY20" fmla="*/ 157163 h 207245"/>
                <a:gd name="connsiteX21" fmla="*/ 28575 w 190207"/>
                <a:gd name="connsiteY21" fmla="*/ 161925 h 207245"/>
                <a:gd name="connsiteX22" fmla="*/ 38100 w 190207"/>
                <a:gd name="connsiteY22" fmla="*/ 176213 h 207245"/>
                <a:gd name="connsiteX23" fmla="*/ 59531 w 190207"/>
                <a:gd name="connsiteY23" fmla="*/ 188119 h 207245"/>
                <a:gd name="connsiteX24" fmla="*/ 64293 w 190207"/>
                <a:gd name="connsiteY24" fmla="*/ 195263 h 207245"/>
                <a:gd name="connsiteX25" fmla="*/ 71437 w 190207"/>
                <a:gd name="connsiteY25" fmla="*/ 200025 h 207245"/>
                <a:gd name="connsiteX26" fmla="*/ 73818 w 190207"/>
                <a:gd name="connsiteY26" fmla="*/ 207169 h 207245"/>
                <a:gd name="connsiteX27" fmla="*/ 76200 w 190207"/>
                <a:gd name="connsiteY27" fmla="*/ 188119 h 207245"/>
                <a:gd name="connsiteX28" fmla="*/ 78581 w 190207"/>
                <a:gd name="connsiteY28" fmla="*/ 164306 h 207245"/>
                <a:gd name="connsiteX29" fmla="*/ 90487 w 190207"/>
                <a:gd name="connsiteY29" fmla="*/ 150019 h 207245"/>
                <a:gd name="connsiteX30" fmla="*/ 95250 w 190207"/>
                <a:gd name="connsiteY30" fmla="*/ 142875 h 207245"/>
                <a:gd name="connsiteX31" fmla="*/ 109537 w 190207"/>
                <a:gd name="connsiteY31" fmla="*/ 138113 h 207245"/>
                <a:gd name="connsiteX32" fmla="*/ 116681 w 190207"/>
                <a:gd name="connsiteY32" fmla="*/ 133350 h 207245"/>
                <a:gd name="connsiteX33" fmla="*/ 123825 w 190207"/>
                <a:gd name="connsiteY33" fmla="*/ 119063 h 207245"/>
                <a:gd name="connsiteX34" fmla="*/ 130968 w 190207"/>
                <a:gd name="connsiteY34" fmla="*/ 121444 h 207245"/>
                <a:gd name="connsiteX35" fmla="*/ 138430 w 190207"/>
                <a:gd name="connsiteY35" fmla="*/ 126683 h 207245"/>
                <a:gd name="connsiteX36" fmla="*/ 157162 w 190207"/>
                <a:gd name="connsiteY36" fmla="*/ 123825 h 207245"/>
                <a:gd name="connsiteX37" fmla="*/ 163830 w 190207"/>
                <a:gd name="connsiteY37" fmla="*/ 142558 h 207245"/>
                <a:gd name="connsiteX38" fmla="*/ 161925 w 190207"/>
                <a:gd name="connsiteY38" fmla="*/ 90488 h 207245"/>
                <a:gd name="connsiteX39" fmla="*/ 171450 w 190207"/>
                <a:gd name="connsiteY39" fmla="*/ 92869 h 207245"/>
                <a:gd name="connsiteX40" fmla="*/ 188118 w 190207"/>
                <a:gd name="connsiteY40" fmla="*/ 90488 h 207245"/>
                <a:gd name="connsiteX41" fmla="*/ 185737 w 190207"/>
                <a:gd name="connsiteY41" fmla="*/ 83344 h 207245"/>
                <a:gd name="connsiteX42" fmla="*/ 171450 w 190207"/>
                <a:gd name="connsiteY42" fmla="*/ 71438 h 207245"/>
                <a:gd name="connsiteX43" fmla="*/ 166687 w 190207"/>
                <a:gd name="connsiteY43" fmla="*/ 64294 h 207245"/>
                <a:gd name="connsiteX44" fmla="*/ 152400 w 190207"/>
                <a:gd name="connsiteY44" fmla="*/ 54769 h 207245"/>
                <a:gd name="connsiteX45" fmla="*/ 145256 w 190207"/>
                <a:gd name="connsiteY45" fmla="*/ 50006 h 207245"/>
                <a:gd name="connsiteX46" fmla="*/ 128587 w 190207"/>
                <a:gd name="connsiteY46" fmla="*/ 47625 h 207245"/>
                <a:gd name="connsiteX47" fmla="*/ 121443 w 190207"/>
                <a:gd name="connsiteY47" fmla="*/ 42863 h 207245"/>
                <a:gd name="connsiteX48" fmla="*/ 114300 w 190207"/>
                <a:gd name="connsiteY48" fmla="*/ 28575 h 207245"/>
                <a:gd name="connsiteX49" fmla="*/ 104775 w 190207"/>
                <a:gd name="connsiteY49" fmla="*/ 14288 h 207245"/>
                <a:gd name="connsiteX50" fmla="*/ 92868 w 190207"/>
                <a:gd name="connsiteY50" fmla="*/ 4763 h 207245"/>
                <a:gd name="connsiteX51" fmla="*/ 97631 w 190207"/>
                <a:gd name="connsiteY51" fmla="*/ 0 h 207245"/>
                <a:gd name="connsiteX0" fmla="*/ 97631 w 190207"/>
                <a:gd name="connsiteY0" fmla="*/ 0 h 207245"/>
                <a:gd name="connsiteX1" fmla="*/ 97631 w 190207"/>
                <a:gd name="connsiteY1" fmla="*/ 0 h 207245"/>
                <a:gd name="connsiteX2" fmla="*/ 78581 w 190207"/>
                <a:gd name="connsiteY2" fmla="*/ 9525 h 207245"/>
                <a:gd name="connsiteX3" fmla="*/ 64293 w 190207"/>
                <a:gd name="connsiteY3" fmla="*/ 11906 h 207245"/>
                <a:gd name="connsiteX4" fmla="*/ 66675 w 190207"/>
                <a:gd name="connsiteY4" fmla="*/ 19050 h 207245"/>
                <a:gd name="connsiteX5" fmla="*/ 69056 w 190207"/>
                <a:gd name="connsiteY5" fmla="*/ 28575 h 207245"/>
                <a:gd name="connsiteX6" fmla="*/ 64293 w 190207"/>
                <a:gd name="connsiteY6" fmla="*/ 38100 h 207245"/>
                <a:gd name="connsiteX7" fmla="*/ 57150 w 190207"/>
                <a:gd name="connsiteY7" fmla="*/ 33338 h 207245"/>
                <a:gd name="connsiteX8" fmla="*/ 50006 w 190207"/>
                <a:gd name="connsiteY8" fmla="*/ 30956 h 207245"/>
                <a:gd name="connsiteX9" fmla="*/ 45243 w 190207"/>
                <a:gd name="connsiteY9" fmla="*/ 38100 h 207245"/>
                <a:gd name="connsiteX10" fmla="*/ 40481 w 190207"/>
                <a:gd name="connsiteY10" fmla="*/ 52388 h 207245"/>
                <a:gd name="connsiteX11" fmla="*/ 33337 w 190207"/>
                <a:gd name="connsiteY11" fmla="*/ 59531 h 207245"/>
                <a:gd name="connsiteX12" fmla="*/ 21431 w 190207"/>
                <a:gd name="connsiteY12" fmla="*/ 69056 h 207245"/>
                <a:gd name="connsiteX13" fmla="*/ 14287 w 190207"/>
                <a:gd name="connsiteY13" fmla="*/ 73819 h 207245"/>
                <a:gd name="connsiteX14" fmla="*/ 11906 w 190207"/>
                <a:gd name="connsiteY14" fmla="*/ 92869 h 207245"/>
                <a:gd name="connsiteX15" fmla="*/ 9525 w 190207"/>
                <a:gd name="connsiteY15" fmla="*/ 100013 h 207245"/>
                <a:gd name="connsiteX16" fmla="*/ 2381 w 190207"/>
                <a:gd name="connsiteY16" fmla="*/ 104775 h 207245"/>
                <a:gd name="connsiteX17" fmla="*/ 0 w 190207"/>
                <a:gd name="connsiteY17" fmla="*/ 111919 h 207245"/>
                <a:gd name="connsiteX18" fmla="*/ 2381 w 190207"/>
                <a:gd name="connsiteY18" fmla="*/ 142875 h 207245"/>
                <a:gd name="connsiteX19" fmla="*/ 14287 w 190207"/>
                <a:gd name="connsiteY19" fmla="*/ 154781 h 207245"/>
                <a:gd name="connsiteX20" fmla="*/ 21431 w 190207"/>
                <a:gd name="connsiteY20" fmla="*/ 157163 h 207245"/>
                <a:gd name="connsiteX21" fmla="*/ 28575 w 190207"/>
                <a:gd name="connsiteY21" fmla="*/ 161925 h 207245"/>
                <a:gd name="connsiteX22" fmla="*/ 38100 w 190207"/>
                <a:gd name="connsiteY22" fmla="*/ 176213 h 207245"/>
                <a:gd name="connsiteX23" fmla="*/ 59531 w 190207"/>
                <a:gd name="connsiteY23" fmla="*/ 188119 h 207245"/>
                <a:gd name="connsiteX24" fmla="*/ 64293 w 190207"/>
                <a:gd name="connsiteY24" fmla="*/ 195263 h 207245"/>
                <a:gd name="connsiteX25" fmla="*/ 71437 w 190207"/>
                <a:gd name="connsiteY25" fmla="*/ 200025 h 207245"/>
                <a:gd name="connsiteX26" fmla="*/ 73818 w 190207"/>
                <a:gd name="connsiteY26" fmla="*/ 207169 h 207245"/>
                <a:gd name="connsiteX27" fmla="*/ 76200 w 190207"/>
                <a:gd name="connsiteY27" fmla="*/ 188119 h 207245"/>
                <a:gd name="connsiteX28" fmla="*/ 78581 w 190207"/>
                <a:gd name="connsiteY28" fmla="*/ 164306 h 207245"/>
                <a:gd name="connsiteX29" fmla="*/ 90487 w 190207"/>
                <a:gd name="connsiteY29" fmla="*/ 150019 h 207245"/>
                <a:gd name="connsiteX30" fmla="*/ 95250 w 190207"/>
                <a:gd name="connsiteY30" fmla="*/ 142875 h 207245"/>
                <a:gd name="connsiteX31" fmla="*/ 109537 w 190207"/>
                <a:gd name="connsiteY31" fmla="*/ 138113 h 207245"/>
                <a:gd name="connsiteX32" fmla="*/ 116681 w 190207"/>
                <a:gd name="connsiteY32" fmla="*/ 133350 h 207245"/>
                <a:gd name="connsiteX33" fmla="*/ 123825 w 190207"/>
                <a:gd name="connsiteY33" fmla="*/ 119063 h 207245"/>
                <a:gd name="connsiteX34" fmla="*/ 130968 w 190207"/>
                <a:gd name="connsiteY34" fmla="*/ 121444 h 207245"/>
                <a:gd name="connsiteX35" fmla="*/ 138430 w 190207"/>
                <a:gd name="connsiteY35" fmla="*/ 126683 h 207245"/>
                <a:gd name="connsiteX36" fmla="*/ 170180 w 190207"/>
                <a:gd name="connsiteY36" fmla="*/ 125643 h 207245"/>
                <a:gd name="connsiteX37" fmla="*/ 163830 w 190207"/>
                <a:gd name="connsiteY37" fmla="*/ 142558 h 207245"/>
                <a:gd name="connsiteX38" fmla="*/ 161925 w 190207"/>
                <a:gd name="connsiteY38" fmla="*/ 90488 h 207245"/>
                <a:gd name="connsiteX39" fmla="*/ 171450 w 190207"/>
                <a:gd name="connsiteY39" fmla="*/ 92869 h 207245"/>
                <a:gd name="connsiteX40" fmla="*/ 188118 w 190207"/>
                <a:gd name="connsiteY40" fmla="*/ 90488 h 207245"/>
                <a:gd name="connsiteX41" fmla="*/ 185737 w 190207"/>
                <a:gd name="connsiteY41" fmla="*/ 83344 h 207245"/>
                <a:gd name="connsiteX42" fmla="*/ 171450 w 190207"/>
                <a:gd name="connsiteY42" fmla="*/ 71438 h 207245"/>
                <a:gd name="connsiteX43" fmla="*/ 166687 w 190207"/>
                <a:gd name="connsiteY43" fmla="*/ 64294 h 207245"/>
                <a:gd name="connsiteX44" fmla="*/ 152400 w 190207"/>
                <a:gd name="connsiteY44" fmla="*/ 54769 h 207245"/>
                <a:gd name="connsiteX45" fmla="*/ 145256 w 190207"/>
                <a:gd name="connsiteY45" fmla="*/ 50006 h 207245"/>
                <a:gd name="connsiteX46" fmla="*/ 128587 w 190207"/>
                <a:gd name="connsiteY46" fmla="*/ 47625 h 207245"/>
                <a:gd name="connsiteX47" fmla="*/ 121443 w 190207"/>
                <a:gd name="connsiteY47" fmla="*/ 42863 h 207245"/>
                <a:gd name="connsiteX48" fmla="*/ 114300 w 190207"/>
                <a:gd name="connsiteY48" fmla="*/ 28575 h 207245"/>
                <a:gd name="connsiteX49" fmla="*/ 104775 w 190207"/>
                <a:gd name="connsiteY49" fmla="*/ 14288 h 207245"/>
                <a:gd name="connsiteX50" fmla="*/ 92868 w 190207"/>
                <a:gd name="connsiteY50" fmla="*/ 4763 h 207245"/>
                <a:gd name="connsiteX51" fmla="*/ 97631 w 190207"/>
                <a:gd name="connsiteY51" fmla="*/ 0 h 207245"/>
                <a:gd name="connsiteX0" fmla="*/ 97631 w 190207"/>
                <a:gd name="connsiteY0" fmla="*/ 0 h 207245"/>
                <a:gd name="connsiteX1" fmla="*/ 97631 w 190207"/>
                <a:gd name="connsiteY1" fmla="*/ 0 h 207245"/>
                <a:gd name="connsiteX2" fmla="*/ 78581 w 190207"/>
                <a:gd name="connsiteY2" fmla="*/ 9525 h 207245"/>
                <a:gd name="connsiteX3" fmla="*/ 64293 w 190207"/>
                <a:gd name="connsiteY3" fmla="*/ 11906 h 207245"/>
                <a:gd name="connsiteX4" fmla="*/ 66675 w 190207"/>
                <a:gd name="connsiteY4" fmla="*/ 19050 h 207245"/>
                <a:gd name="connsiteX5" fmla="*/ 69056 w 190207"/>
                <a:gd name="connsiteY5" fmla="*/ 28575 h 207245"/>
                <a:gd name="connsiteX6" fmla="*/ 64293 w 190207"/>
                <a:gd name="connsiteY6" fmla="*/ 38100 h 207245"/>
                <a:gd name="connsiteX7" fmla="*/ 57150 w 190207"/>
                <a:gd name="connsiteY7" fmla="*/ 33338 h 207245"/>
                <a:gd name="connsiteX8" fmla="*/ 50006 w 190207"/>
                <a:gd name="connsiteY8" fmla="*/ 30956 h 207245"/>
                <a:gd name="connsiteX9" fmla="*/ 45243 w 190207"/>
                <a:gd name="connsiteY9" fmla="*/ 38100 h 207245"/>
                <a:gd name="connsiteX10" fmla="*/ 40481 w 190207"/>
                <a:gd name="connsiteY10" fmla="*/ 52388 h 207245"/>
                <a:gd name="connsiteX11" fmla="*/ 33337 w 190207"/>
                <a:gd name="connsiteY11" fmla="*/ 59531 h 207245"/>
                <a:gd name="connsiteX12" fmla="*/ 21431 w 190207"/>
                <a:gd name="connsiteY12" fmla="*/ 69056 h 207245"/>
                <a:gd name="connsiteX13" fmla="*/ 14287 w 190207"/>
                <a:gd name="connsiteY13" fmla="*/ 73819 h 207245"/>
                <a:gd name="connsiteX14" fmla="*/ 11906 w 190207"/>
                <a:gd name="connsiteY14" fmla="*/ 92869 h 207245"/>
                <a:gd name="connsiteX15" fmla="*/ 9525 w 190207"/>
                <a:gd name="connsiteY15" fmla="*/ 100013 h 207245"/>
                <a:gd name="connsiteX16" fmla="*/ 2381 w 190207"/>
                <a:gd name="connsiteY16" fmla="*/ 104775 h 207245"/>
                <a:gd name="connsiteX17" fmla="*/ 0 w 190207"/>
                <a:gd name="connsiteY17" fmla="*/ 111919 h 207245"/>
                <a:gd name="connsiteX18" fmla="*/ 2381 w 190207"/>
                <a:gd name="connsiteY18" fmla="*/ 142875 h 207245"/>
                <a:gd name="connsiteX19" fmla="*/ 14287 w 190207"/>
                <a:gd name="connsiteY19" fmla="*/ 154781 h 207245"/>
                <a:gd name="connsiteX20" fmla="*/ 21431 w 190207"/>
                <a:gd name="connsiteY20" fmla="*/ 157163 h 207245"/>
                <a:gd name="connsiteX21" fmla="*/ 28575 w 190207"/>
                <a:gd name="connsiteY21" fmla="*/ 161925 h 207245"/>
                <a:gd name="connsiteX22" fmla="*/ 38100 w 190207"/>
                <a:gd name="connsiteY22" fmla="*/ 176213 h 207245"/>
                <a:gd name="connsiteX23" fmla="*/ 59531 w 190207"/>
                <a:gd name="connsiteY23" fmla="*/ 188119 h 207245"/>
                <a:gd name="connsiteX24" fmla="*/ 64293 w 190207"/>
                <a:gd name="connsiteY24" fmla="*/ 195263 h 207245"/>
                <a:gd name="connsiteX25" fmla="*/ 71437 w 190207"/>
                <a:gd name="connsiteY25" fmla="*/ 200025 h 207245"/>
                <a:gd name="connsiteX26" fmla="*/ 73818 w 190207"/>
                <a:gd name="connsiteY26" fmla="*/ 207169 h 207245"/>
                <a:gd name="connsiteX27" fmla="*/ 76200 w 190207"/>
                <a:gd name="connsiteY27" fmla="*/ 188119 h 207245"/>
                <a:gd name="connsiteX28" fmla="*/ 78581 w 190207"/>
                <a:gd name="connsiteY28" fmla="*/ 164306 h 207245"/>
                <a:gd name="connsiteX29" fmla="*/ 90487 w 190207"/>
                <a:gd name="connsiteY29" fmla="*/ 150019 h 207245"/>
                <a:gd name="connsiteX30" fmla="*/ 95250 w 190207"/>
                <a:gd name="connsiteY30" fmla="*/ 142875 h 207245"/>
                <a:gd name="connsiteX31" fmla="*/ 109537 w 190207"/>
                <a:gd name="connsiteY31" fmla="*/ 138113 h 207245"/>
                <a:gd name="connsiteX32" fmla="*/ 116681 w 190207"/>
                <a:gd name="connsiteY32" fmla="*/ 133350 h 207245"/>
                <a:gd name="connsiteX33" fmla="*/ 123825 w 190207"/>
                <a:gd name="connsiteY33" fmla="*/ 119063 h 207245"/>
                <a:gd name="connsiteX34" fmla="*/ 130968 w 190207"/>
                <a:gd name="connsiteY34" fmla="*/ 121444 h 207245"/>
                <a:gd name="connsiteX35" fmla="*/ 141605 w 190207"/>
                <a:gd name="connsiteY35" fmla="*/ 142558 h 207245"/>
                <a:gd name="connsiteX36" fmla="*/ 170180 w 190207"/>
                <a:gd name="connsiteY36" fmla="*/ 125643 h 207245"/>
                <a:gd name="connsiteX37" fmla="*/ 163830 w 190207"/>
                <a:gd name="connsiteY37" fmla="*/ 142558 h 207245"/>
                <a:gd name="connsiteX38" fmla="*/ 161925 w 190207"/>
                <a:gd name="connsiteY38" fmla="*/ 90488 h 207245"/>
                <a:gd name="connsiteX39" fmla="*/ 171450 w 190207"/>
                <a:gd name="connsiteY39" fmla="*/ 92869 h 207245"/>
                <a:gd name="connsiteX40" fmla="*/ 188118 w 190207"/>
                <a:gd name="connsiteY40" fmla="*/ 90488 h 207245"/>
                <a:gd name="connsiteX41" fmla="*/ 185737 w 190207"/>
                <a:gd name="connsiteY41" fmla="*/ 83344 h 207245"/>
                <a:gd name="connsiteX42" fmla="*/ 171450 w 190207"/>
                <a:gd name="connsiteY42" fmla="*/ 71438 h 207245"/>
                <a:gd name="connsiteX43" fmla="*/ 166687 w 190207"/>
                <a:gd name="connsiteY43" fmla="*/ 64294 h 207245"/>
                <a:gd name="connsiteX44" fmla="*/ 152400 w 190207"/>
                <a:gd name="connsiteY44" fmla="*/ 54769 h 207245"/>
                <a:gd name="connsiteX45" fmla="*/ 145256 w 190207"/>
                <a:gd name="connsiteY45" fmla="*/ 50006 h 207245"/>
                <a:gd name="connsiteX46" fmla="*/ 128587 w 190207"/>
                <a:gd name="connsiteY46" fmla="*/ 47625 h 207245"/>
                <a:gd name="connsiteX47" fmla="*/ 121443 w 190207"/>
                <a:gd name="connsiteY47" fmla="*/ 42863 h 207245"/>
                <a:gd name="connsiteX48" fmla="*/ 114300 w 190207"/>
                <a:gd name="connsiteY48" fmla="*/ 28575 h 207245"/>
                <a:gd name="connsiteX49" fmla="*/ 104775 w 190207"/>
                <a:gd name="connsiteY49" fmla="*/ 14288 h 207245"/>
                <a:gd name="connsiteX50" fmla="*/ 92868 w 190207"/>
                <a:gd name="connsiteY50" fmla="*/ 4763 h 207245"/>
                <a:gd name="connsiteX51" fmla="*/ 97631 w 190207"/>
                <a:gd name="connsiteY51" fmla="*/ 0 h 207245"/>
                <a:gd name="connsiteX0" fmla="*/ 97631 w 190207"/>
                <a:gd name="connsiteY0" fmla="*/ 0 h 207245"/>
                <a:gd name="connsiteX1" fmla="*/ 97631 w 190207"/>
                <a:gd name="connsiteY1" fmla="*/ 0 h 207245"/>
                <a:gd name="connsiteX2" fmla="*/ 78581 w 190207"/>
                <a:gd name="connsiteY2" fmla="*/ 9525 h 207245"/>
                <a:gd name="connsiteX3" fmla="*/ 64293 w 190207"/>
                <a:gd name="connsiteY3" fmla="*/ 11906 h 207245"/>
                <a:gd name="connsiteX4" fmla="*/ 66675 w 190207"/>
                <a:gd name="connsiteY4" fmla="*/ 19050 h 207245"/>
                <a:gd name="connsiteX5" fmla="*/ 69056 w 190207"/>
                <a:gd name="connsiteY5" fmla="*/ 28575 h 207245"/>
                <a:gd name="connsiteX6" fmla="*/ 64293 w 190207"/>
                <a:gd name="connsiteY6" fmla="*/ 38100 h 207245"/>
                <a:gd name="connsiteX7" fmla="*/ 57150 w 190207"/>
                <a:gd name="connsiteY7" fmla="*/ 33338 h 207245"/>
                <a:gd name="connsiteX8" fmla="*/ 50006 w 190207"/>
                <a:gd name="connsiteY8" fmla="*/ 30956 h 207245"/>
                <a:gd name="connsiteX9" fmla="*/ 45243 w 190207"/>
                <a:gd name="connsiteY9" fmla="*/ 38100 h 207245"/>
                <a:gd name="connsiteX10" fmla="*/ 40481 w 190207"/>
                <a:gd name="connsiteY10" fmla="*/ 52388 h 207245"/>
                <a:gd name="connsiteX11" fmla="*/ 33337 w 190207"/>
                <a:gd name="connsiteY11" fmla="*/ 59531 h 207245"/>
                <a:gd name="connsiteX12" fmla="*/ 21431 w 190207"/>
                <a:gd name="connsiteY12" fmla="*/ 69056 h 207245"/>
                <a:gd name="connsiteX13" fmla="*/ 14287 w 190207"/>
                <a:gd name="connsiteY13" fmla="*/ 73819 h 207245"/>
                <a:gd name="connsiteX14" fmla="*/ 11906 w 190207"/>
                <a:gd name="connsiteY14" fmla="*/ 92869 h 207245"/>
                <a:gd name="connsiteX15" fmla="*/ 9525 w 190207"/>
                <a:gd name="connsiteY15" fmla="*/ 100013 h 207245"/>
                <a:gd name="connsiteX16" fmla="*/ 2381 w 190207"/>
                <a:gd name="connsiteY16" fmla="*/ 104775 h 207245"/>
                <a:gd name="connsiteX17" fmla="*/ 0 w 190207"/>
                <a:gd name="connsiteY17" fmla="*/ 111919 h 207245"/>
                <a:gd name="connsiteX18" fmla="*/ 2381 w 190207"/>
                <a:gd name="connsiteY18" fmla="*/ 142875 h 207245"/>
                <a:gd name="connsiteX19" fmla="*/ 14287 w 190207"/>
                <a:gd name="connsiteY19" fmla="*/ 154781 h 207245"/>
                <a:gd name="connsiteX20" fmla="*/ 21431 w 190207"/>
                <a:gd name="connsiteY20" fmla="*/ 157163 h 207245"/>
                <a:gd name="connsiteX21" fmla="*/ 28575 w 190207"/>
                <a:gd name="connsiteY21" fmla="*/ 161925 h 207245"/>
                <a:gd name="connsiteX22" fmla="*/ 38100 w 190207"/>
                <a:gd name="connsiteY22" fmla="*/ 176213 h 207245"/>
                <a:gd name="connsiteX23" fmla="*/ 59531 w 190207"/>
                <a:gd name="connsiteY23" fmla="*/ 188119 h 207245"/>
                <a:gd name="connsiteX24" fmla="*/ 64293 w 190207"/>
                <a:gd name="connsiteY24" fmla="*/ 195263 h 207245"/>
                <a:gd name="connsiteX25" fmla="*/ 71437 w 190207"/>
                <a:gd name="connsiteY25" fmla="*/ 200025 h 207245"/>
                <a:gd name="connsiteX26" fmla="*/ 73818 w 190207"/>
                <a:gd name="connsiteY26" fmla="*/ 207169 h 207245"/>
                <a:gd name="connsiteX27" fmla="*/ 76200 w 190207"/>
                <a:gd name="connsiteY27" fmla="*/ 188119 h 207245"/>
                <a:gd name="connsiteX28" fmla="*/ 78581 w 190207"/>
                <a:gd name="connsiteY28" fmla="*/ 164306 h 207245"/>
                <a:gd name="connsiteX29" fmla="*/ 90487 w 190207"/>
                <a:gd name="connsiteY29" fmla="*/ 150019 h 207245"/>
                <a:gd name="connsiteX30" fmla="*/ 95250 w 190207"/>
                <a:gd name="connsiteY30" fmla="*/ 142875 h 207245"/>
                <a:gd name="connsiteX31" fmla="*/ 109537 w 190207"/>
                <a:gd name="connsiteY31" fmla="*/ 138113 h 207245"/>
                <a:gd name="connsiteX32" fmla="*/ 116681 w 190207"/>
                <a:gd name="connsiteY32" fmla="*/ 133350 h 207245"/>
                <a:gd name="connsiteX33" fmla="*/ 123825 w 190207"/>
                <a:gd name="connsiteY33" fmla="*/ 119063 h 207245"/>
                <a:gd name="connsiteX34" fmla="*/ 122555 w 190207"/>
                <a:gd name="connsiteY34" fmla="*/ 126683 h 207245"/>
                <a:gd name="connsiteX35" fmla="*/ 141605 w 190207"/>
                <a:gd name="connsiteY35" fmla="*/ 142558 h 207245"/>
                <a:gd name="connsiteX36" fmla="*/ 170180 w 190207"/>
                <a:gd name="connsiteY36" fmla="*/ 125643 h 207245"/>
                <a:gd name="connsiteX37" fmla="*/ 163830 w 190207"/>
                <a:gd name="connsiteY37" fmla="*/ 142558 h 207245"/>
                <a:gd name="connsiteX38" fmla="*/ 161925 w 190207"/>
                <a:gd name="connsiteY38" fmla="*/ 90488 h 207245"/>
                <a:gd name="connsiteX39" fmla="*/ 171450 w 190207"/>
                <a:gd name="connsiteY39" fmla="*/ 92869 h 207245"/>
                <a:gd name="connsiteX40" fmla="*/ 188118 w 190207"/>
                <a:gd name="connsiteY40" fmla="*/ 90488 h 207245"/>
                <a:gd name="connsiteX41" fmla="*/ 185737 w 190207"/>
                <a:gd name="connsiteY41" fmla="*/ 83344 h 207245"/>
                <a:gd name="connsiteX42" fmla="*/ 171450 w 190207"/>
                <a:gd name="connsiteY42" fmla="*/ 71438 h 207245"/>
                <a:gd name="connsiteX43" fmla="*/ 166687 w 190207"/>
                <a:gd name="connsiteY43" fmla="*/ 64294 h 207245"/>
                <a:gd name="connsiteX44" fmla="*/ 152400 w 190207"/>
                <a:gd name="connsiteY44" fmla="*/ 54769 h 207245"/>
                <a:gd name="connsiteX45" fmla="*/ 145256 w 190207"/>
                <a:gd name="connsiteY45" fmla="*/ 50006 h 207245"/>
                <a:gd name="connsiteX46" fmla="*/ 128587 w 190207"/>
                <a:gd name="connsiteY46" fmla="*/ 47625 h 207245"/>
                <a:gd name="connsiteX47" fmla="*/ 121443 w 190207"/>
                <a:gd name="connsiteY47" fmla="*/ 42863 h 207245"/>
                <a:gd name="connsiteX48" fmla="*/ 114300 w 190207"/>
                <a:gd name="connsiteY48" fmla="*/ 28575 h 207245"/>
                <a:gd name="connsiteX49" fmla="*/ 104775 w 190207"/>
                <a:gd name="connsiteY49" fmla="*/ 14288 h 207245"/>
                <a:gd name="connsiteX50" fmla="*/ 92868 w 190207"/>
                <a:gd name="connsiteY50" fmla="*/ 4763 h 207245"/>
                <a:gd name="connsiteX51" fmla="*/ 97631 w 190207"/>
                <a:gd name="connsiteY51" fmla="*/ 0 h 20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90207" h="207245">
                  <a:moveTo>
                    <a:pt x="97631" y="0"/>
                  </a:moveTo>
                  <a:lnTo>
                    <a:pt x="97631" y="0"/>
                  </a:lnTo>
                  <a:cubicBezTo>
                    <a:pt x="91281" y="3175"/>
                    <a:pt x="85267" y="7137"/>
                    <a:pt x="78581" y="9525"/>
                  </a:cubicBezTo>
                  <a:cubicBezTo>
                    <a:pt x="74034" y="11149"/>
                    <a:pt x="68063" y="8890"/>
                    <a:pt x="64293" y="11906"/>
                  </a:cubicBezTo>
                  <a:cubicBezTo>
                    <a:pt x="62333" y="13474"/>
                    <a:pt x="65985" y="16636"/>
                    <a:pt x="66675" y="19050"/>
                  </a:cubicBezTo>
                  <a:cubicBezTo>
                    <a:pt x="67574" y="22197"/>
                    <a:pt x="68262" y="25400"/>
                    <a:pt x="69056" y="28575"/>
                  </a:cubicBezTo>
                  <a:cubicBezTo>
                    <a:pt x="67468" y="31750"/>
                    <a:pt x="67589" y="36781"/>
                    <a:pt x="64293" y="38100"/>
                  </a:cubicBezTo>
                  <a:cubicBezTo>
                    <a:pt x="61636" y="39163"/>
                    <a:pt x="59709" y="34618"/>
                    <a:pt x="57150" y="33338"/>
                  </a:cubicBezTo>
                  <a:cubicBezTo>
                    <a:pt x="54905" y="32215"/>
                    <a:pt x="52387" y="31750"/>
                    <a:pt x="50006" y="30956"/>
                  </a:cubicBezTo>
                  <a:cubicBezTo>
                    <a:pt x="48418" y="33337"/>
                    <a:pt x="46405" y="35485"/>
                    <a:pt x="45243" y="38100"/>
                  </a:cubicBezTo>
                  <a:cubicBezTo>
                    <a:pt x="43204" y="42688"/>
                    <a:pt x="44031" y="48838"/>
                    <a:pt x="40481" y="52388"/>
                  </a:cubicBezTo>
                  <a:cubicBezTo>
                    <a:pt x="38100" y="54769"/>
                    <a:pt x="35493" y="56944"/>
                    <a:pt x="33337" y="59531"/>
                  </a:cubicBezTo>
                  <a:cubicBezTo>
                    <a:pt x="25051" y="69474"/>
                    <a:pt x="33160" y="65147"/>
                    <a:pt x="21431" y="69056"/>
                  </a:cubicBezTo>
                  <a:cubicBezTo>
                    <a:pt x="19050" y="70644"/>
                    <a:pt x="15350" y="71162"/>
                    <a:pt x="14287" y="73819"/>
                  </a:cubicBezTo>
                  <a:cubicBezTo>
                    <a:pt x="11910" y="79761"/>
                    <a:pt x="13051" y="86573"/>
                    <a:pt x="11906" y="92869"/>
                  </a:cubicBezTo>
                  <a:cubicBezTo>
                    <a:pt x="11457" y="95339"/>
                    <a:pt x="11093" y="98053"/>
                    <a:pt x="9525" y="100013"/>
                  </a:cubicBezTo>
                  <a:cubicBezTo>
                    <a:pt x="7737" y="102248"/>
                    <a:pt x="4762" y="103188"/>
                    <a:pt x="2381" y="104775"/>
                  </a:cubicBezTo>
                  <a:cubicBezTo>
                    <a:pt x="1587" y="107156"/>
                    <a:pt x="0" y="109409"/>
                    <a:pt x="0" y="111919"/>
                  </a:cubicBezTo>
                  <a:cubicBezTo>
                    <a:pt x="0" y="122268"/>
                    <a:pt x="474" y="132703"/>
                    <a:pt x="2381" y="142875"/>
                  </a:cubicBezTo>
                  <a:cubicBezTo>
                    <a:pt x="3367" y="148132"/>
                    <a:pt x="10125" y="152700"/>
                    <a:pt x="14287" y="154781"/>
                  </a:cubicBezTo>
                  <a:cubicBezTo>
                    <a:pt x="16532" y="155904"/>
                    <a:pt x="19186" y="156040"/>
                    <a:pt x="21431" y="157163"/>
                  </a:cubicBezTo>
                  <a:cubicBezTo>
                    <a:pt x="23991" y="158443"/>
                    <a:pt x="26194" y="160338"/>
                    <a:pt x="28575" y="161925"/>
                  </a:cubicBezTo>
                  <a:cubicBezTo>
                    <a:pt x="31750" y="166688"/>
                    <a:pt x="33337" y="173038"/>
                    <a:pt x="38100" y="176213"/>
                  </a:cubicBezTo>
                  <a:cubicBezTo>
                    <a:pt x="54476" y="187130"/>
                    <a:pt x="46957" y="183928"/>
                    <a:pt x="59531" y="188119"/>
                  </a:cubicBezTo>
                  <a:cubicBezTo>
                    <a:pt x="61118" y="190500"/>
                    <a:pt x="62269" y="193239"/>
                    <a:pt x="64293" y="195263"/>
                  </a:cubicBezTo>
                  <a:cubicBezTo>
                    <a:pt x="66317" y="197287"/>
                    <a:pt x="69649" y="197790"/>
                    <a:pt x="71437" y="200025"/>
                  </a:cubicBezTo>
                  <a:cubicBezTo>
                    <a:pt x="73005" y="201985"/>
                    <a:pt x="73024" y="204788"/>
                    <a:pt x="73818" y="207169"/>
                  </a:cubicBezTo>
                  <a:cubicBezTo>
                    <a:pt x="82907" y="193537"/>
                    <a:pt x="76200" y="207245"/>
                    <a:pt x="76200" y="188119"/>
                  </a:cubicBezTo>
                  <a:cubicBezTo>
                    <a:pt x="76200" y="180142"/>
                    <a:pt x="76787" y="172079"/>
                    <a:pt x="78581" y="164306"/>
                  </a:cubicBezTo>
                  <a:cubicBezTo>
                    <a:pt x="79713" y="159401"/>
                    <a:pt x="87790" y="153255"/>
                    <a:pt x="90487" y="150019"/>
                  </a:cubicBezTo>
                  <a:cubicBezTo>
                    <a:pt x="92319" y="147820"/>
                    <a:pt x="92823" y="144392"/>
                    <a:pt x="95250" y="142875"/>
                  </a:cubicBezTo>
                  <a:cubicBezTo>
                    <a:pt x="99507" y="140214"/>
                    <a:pt x="109537" y="138113"/>
                    <a:pt x="109537" y="138113"/>
                  </a:cubicBezTo>
                  <a:cubicBezTo>
                    <a:pt x="111918" y="136525"/>
                    <a:pt x="114657" y="135374"/>
                    <a:pt x="116681" y="133350"/>
                  </a:cubicBezTo>
                  <a:cubicBezTo>
                    <a:pt x="121295" y="128735"/>
                    <a:pt x="121888" y="124871"/>
                    <a:pt x="123825" y="119063"/>
                  </a:cubicBezTo>
                  <a:cubicBezTo>
                    <a:pt x="126206" y="119857"/>
                    <a:pt x="120310" y="125561"/>
                    <a:pt x="122555" y="126683"/>
                  </a:cubicBezTo>
                  <a:cubicBezTo>
                    <a:pt x="125115" y="127963"/>
                    <a:pt x="138755" y="142299"/>
                    <a:pt x="141605" y="142558"/>
                  </a:cubicBezTo>
                  <a:cubicBezTo>
                    <a:pt x="147978" y="143137"/>
                    <a:pt x="163830" y="126437"/>
                    <a:pt x="170180" y="125643"/>
                  </a:cubicBezTo>
                  <a:cubicBezTo>
                    <a:pt x="170974" y="123262"/>
                    <a:pt x="163475" y="145043"/>
                    <a:pt x="163830" y="142558"/>
                  </a:cubicBezTo>
                  <a:cubicBezTo>
                    <a:pt x="165070" y="133879"/>
                    <a:pt x="158004" y="98329"/>
                    <a:pt x="161925" y="90488"/>
                  </a:cubicBezTo>
                  <a:cubicBezTo>
                    <a:pt x="163389" y="87561"/>
                    <a:pt x="168275" y="92075"/>
                    <a:pt x="171450" y="92869"/>
                  </a:cubicBezTo>
                  <a:cubicBezTo>
                    <a:pt x="177006" y="92075"/>
                    <a:pt x="183448" y="93601"/>
                    <a:pt x="188118" y="90488"/>
                  </a:cubicBezTo>
                  <a:cubicBezTo>
                    <a:pt x="190207" y="89096"/>
                    <a:pt x="187129" y="85433"/>
                    <a:pt x="185737" y="83344"/>
                  </a:cubicBezTo>
                  <a:cubicBezTo>
                    <a:pt x="182070" y="77844"/>
                    <a:pt x="176721" y="74952"/>
                    <a:pt x="171450" y="71438"/>
                  </a:cubicBezTo>
                  <a:cubicBezTo>
                    <a:pt x="169862" y="69057"/>
                    <a:pt x="168841" y="66179"/>
                    <a:pt x="166687" y="64294"/>
                  </a:cubicBezTo>
                  <a:cubicBezTo>
                    <a:pt x="162380" y="60525"/>
                    <a:pt x="157162" y="57944"/>
                    <a:pt x="152400" y="54769"/>
                  </a:cubicBezTo>
                  <a:lnTo>
                    <a:pt x="145256" y="50006"/>
                  </a:lnTo>
                  <a:cubicBezTo>
                    <a:pt x="140586" y="46892"/>
                    <a:pt x="134143" y="48419"/>
                    <a:pt x="128587" y="47625"/>
                  </a:cubicBezTo>
                  <a:cubicBezTo>
                    <a:pt x="126206" y="46038"/>
                    <a:pt x="123467" y="44887"/>
                    <a:pt x="121443" y="42863"/>
                  </a:cubicBezTo>
                  <a:cubicBezTo>
                    <a:pt x="113515" y="34935"/>
                    <a:pt x="119141" y="37289"/>
                    <a:pt x="114300" y="28575"/>
                  </a:cubicBezTo>
                  <a:cubicBezTo>
                    <a:pt x="111520" y="23572"/>
                    <a:pt x="107950" y="19050"/>
                    <a:pt x="104775" y="14288"/>
                  </a:cubicBezTo>
                  <a:cubicBezTo>
                    <a:pt x="99773" y="6785"/>
                    <a:pt x="101716" y="6532"/>
                    <a:pt x="92868" y="4763"/>
                  </a:cubicBezTo>
                  <a:cubicBezTo>
                    <a:pt x="91311" y="4452"/>
                    <a:pt x="96837" y="794"/>
                    <a:pt x="9763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341" rIns="40341" rtlCol="0" anchor="t" anchorCtr="0"/>
            <a:lstStyle/>
            <a:p>
              <a:pPr algn="ctr"/>
              <a:endParaRPr lang="en-GB" sz="1100" b="1">
                <a:solidFill>
                  <a:schemeClr val="tx1"/>
                </a:solidFill>
              </a:endParaRPr>
            </a:p>
          </p:txBody>
        </p:sp>
        <p:sp>
          <p:nvSpPr>
            <p:cNvPr id="141" name="Kosovo">
              <a:extLst>
                <a:ext uri="{FF2B5EF4-FFF2-40B4-BE49-F238E27FC236}">
                  <a16:creationId xmlns:a16="http://schemas.microsoft.com/office/drawing/2014/main" id="{98074106-A2D9-4043-66C9-AF949FDE869C}"/>
                </a:ext>
              </a:extLst>
            </p:cNvPr>
            <p:cNvSpPr/>
            <p:nvPr/>
          </p:nvSpPr>
          <p:spPr>
            <a:xfrm>
              <a:off x="10625866" y="5541752"/>
              <a:ext cx="178567" cy="183985"/>
            </a:xfrm>
            <a:custGeom>
              <a:avLst/>
              <a:gdLst>
                <a:gd name="connsiteX0" fmla="*/ 78581 w 159821"/>
                <a:gd name="connsiteY0" fmla="*/ 3636 h 192844"/>
                <a:gd name="connsiteX1" fmla="*/ 78581 w 159821"/>
                <a:gd name="connsiteY1" fmla="*/ 3636 h 192844"/>
                <a:gd name="connsiteX2" fmla="*/ 92869 w 159821"/>
                <a:gd name="connsiteY2" fmla="*/ 27448 h 192844"/>
                <a:gd name="connsiteX3" fmla="*/ 107156 w 159821"/>
                <a:gd name="connsiteY3" fmla="*/ 32211 h 192844"/>
                <a:gd name="connsiteX4" fmla="*/ 111919 w 159821"/>
                <a:gd name="connsiteY4" fmla="*/ 46498 h 192844"/>
                <a:gd name="connsiteX5" fmla="*/ 114300 w 159821"/>
                <a:gd name="connsiteY5" fmla="*/ 53642 h 192844"/>
                <a:gd name="connsiteX6" fmla="*/ 121444 w 159821"/>
                <a:gd name="connsiteY6" fmla="*/ 56023 h 192844"/>
                <a:gd name="connsiteX7" fmla="*/ 130969 w 159821"/>
                <a:gd name="connsiteY7" fmla="*/ 75073 h 192844"/>
                <a:gd name="connsiteX8" fmla="*/ 138113 w 159821"/>
                <a:gd name="connsiteY8" fmla="*/ 77455 h 192844"/>
                <a:gd name="connsiteX9" fmla="*/ 157163 w 159821"/>
                <a:gd name="connsiteY9" fmla="*/ 79836 h 192844"/>
                <a:gd name="connsiteX10" fmla="*/ 159544 w 159821"/>
                <a:gd name="connsiteY10" fmla="*/ 86980 h 192844"/>
                <a:gd name="connsiteX11" fmla="*/ 154781 w 159821"/>
                <a:gd name="connsiteY11" fmla="*/ 101267 h 192844"/>
                <a:gd name="connsiteX12" fmla="*/ 145256 w 159821"/>
                <a:gd name="connsiteY12" fmla="*/ 129842 h 192844"/>
                <a:gd name="connsiteX13" fmla="*/ 142875 w 159821"/>
                <a:gd name="connsiteY13" fmla="*/ 136986 h 192844"/>
                <a:gd name="connsiteX14" fmla="*/ 140494 w 159821"/>
                <a:gd name="connsiteY14" fmla="*/ 144130 h 192844"/>
                <a:gd name="connsiteX15" fmla="*/ 126206 w 159821"/>
                <a:gd name="connsiteY15" fmla="*/ 151273 h 192844"/>
                <a:gd name="connsiteX16" fmla="*/ 121444 w 159821"/>
                <a:gd name="connsiteY16" fmla="*/ 144130 h 192844"/>
                <a:gd name="connsiteX17" fmla="*/ 114300 w 159821"/>
                <a:gd name="connsiteY17" fmla="*/ 146511 h 192844"/>
                <a:gd name="connsiteX18" fmla="*/ 97631 w 159821"/>
                <a:gd name="connsiteY18" fmla="*/ 163180 h 192844"/>
                <a:gd name="connsiteX19" fmla="*/ 92869 w 159821"/>
                <a:gd name="connsiteY19" fmla="*/ 156036 h 192844"/>
                <a:gd name="connsiteX20" fmla="*/ 78581 w 159821"/>
                <a:gd name="connsiteY20" fmla="*/ 151273 h 192844"/>
                <a:gd name="connsiteX21" fmla="*/ 64294 w 159821"/>
                <a:gd name="connsiteY21" fmla="*/ 163180 h 192844"/>
                <a:gd name="connsiteX22" fmla="*/ 57150 w 159821"/>
                <a:gd name="connsiteY22" fmla="*/ 184611 h 192844"/>
                <a:gd name="connsiteX23" fmla="*/ 52388 w 159821"/>
                <a:gd name="connsiteY23" fmla="*/ 191755 h 192844"/>
                <a:gd name="connsiteX24" fmla="*/ 40481 w 159821"/>
                <a:gd name="connsiteY24" fmla="*/ 189373 h 192844"/>
                <a:gd name="connsiteX25" fmla="*/ 38100 w 159821"/>
                <a:gd name="connsiteY25" fmla="*/ 167942 h 192844"/>
                <a:gd name="connsiteX26" fmla="*/ 33338 w 159821"/>
                <a:gd name="connsiteY26" fmla="*/ 160798 h 192844"/>
                <a:gd name="connsiteX27" fmla="*/ 26194 w 159821"/>
                <a:gd name="connsiteY27" fmla="*/ 146511 h 192844"/>
                <a:gd name="connsiteX28" fmla="*/ 19050 w 159821"/>
                <a:gd name="connsiteY28" fmla="*/ 141748 h 192844"/>
                <a:gd name="connsiteX29" fmla="*/ 16669 w 159821"/>
                <a:gd name="connsiteY29" fmla="*/ 129842 h 192844"/>
                <a:gd name="connsiteX30" fmla="*/ 14288 w 159821"/>
                <a:gd name="connsiteY30" fmla="*/ 113173 h 192844"/>
                <a:gd name="connsiteX31" fmla="*/ 7144 w 159821"/>
                <a:gd name="connsiteY31" fmla="*/ 98886 h 192844"/>
                <a:gd name="connsiteX32" fmla="*/ 0 w 159821"/>
                <a:gd name="connsiteY32" fmla="*/ 96505 h 192844"/>
                <a:gd name="connsiteX33" fmla="*/ 2381 w 159821"/>
                <a:gd name="connsiteY33" fmla="*/ 89361 h 192844"/>
                <a:gd name="connsiteX34" fmla="*/ 7144 w 159821"/>
                <a:gd name="connsiteY34" fmla="*/ 82217 h 192844"/>
                <a:gd name="connsiteX35" fmla="*/ 9525 w 159821"/>
                <a:gd name="connsiteY35" fmla="*/ 70311 h 192844"/>
                <a:gd name="connsiteX36" fmla="*/ 14288 w 159821"/>
                <a:gd name="connsiteY36" fmla="*/ 63167 h 192844"/>
                <a:gd name="connsiteX37" fmla="*/ 35719 w 159821"/>
                <a:gd name="connsiteY37" fmla="*/ 60786 h 192844"/>
                <a:gd name="connsiteX38" fmla="*/ 50006 w 159821"/>
                <a:gd name="connsiteY38" fmla="*/ 56023 h 192844"/>
                <a:gd name="connsiteX39" fmla="*/ 45244 w 159821"/>
                <a:gd name="connsiteY39" fmla="*/ 41736 h 192844"/>
                <a:gd name="connsiteX40" fmla="*/ 50006 w 159821"/>
                <a:gd name="connsiteY40" fmla="*/ 34592 h 192844"/>
                <a:gd name="connsiteX41" fmla="*/ 61913 w 159821"/>
                <a:gd name="connsiteY41" fmla="*/ 22686 h 192844"/>
                <a:gd name="connsiteX42" fmla="*/ 57150 w 159821"/>
                <a:gd name="connsiteY42" fmla="*/ 15542 h 192844"/>
                <a:gd name="connsiteX43" fmla="*/ 59531 w 159821"/>
                <a:gd name="connsiteY43" fmla="*/ 3636 h 192844"/>
                <a:gd name="connsiteX44" fmla="*/ 78581 w 159821"/>
                <a:gd name="connsiteY44" fmla="*/ 3636 h 192844"/>
                <a:gd name="connsiteX0" fmla="*/ 78581 w 159821"/>
                <a:gd name="connsiteY0" fmla="*/ 3636 h 192844"/>
                <a:gd name="connsiteX1" fmla="*/ 78581 w 159821"/>
                <a:gd name="connsiteY1" fmla="*/ 3636 h 192844"/>
                <a:gd name="connsiteX2" fmla="*/ 92869 w 159821"/>
                <a:gd name="connsiteY2" fmla="*/ 27448 h 192844"/>
                <a:gd name="connsiteX3" fmla="*/ 107156 w 159821"/>
                <a:gd name="connsiteY3" fmla="*/ 32211 h 192844"/>
                <a:gd name="connsiteX4" fmla="*/ 111919 w 159821"/>
                <a:gd name="connsiteY4" fmla="*/ 46498 h 192844"/>
                <a:gd name="connsiteX5" fmla="*/ 114300 w 159821"/>
                <a:gd name="connsiteY5" fmla="*/ 53642 h 192844"/>
                <a:gd name="connsiteX6" fmla="*/ 121444 w 159821"/>
                <a:gd name="connsiteY6" fmla="*/ 56023 h 192844"/>
                <a:gd name="connsiteX7" fmla="*/ 130969 w 159821"/>
                <a:gd name="connsiteY7" fmla="*/ 75073 h 192844"/>
                <a:gd name="connsiteX8" fmla="*/ 138113 w 159821"/>
                <a:gd name="connsiteY8" fmla="*/ 77455 h 192844"/>
                <a:gd name="connsiteX9" fmla="*/ 157163 w 159821"/>
                <a:gd name="connsiteY9" fmla="*/ 79836 h 192844"/>
                <a:gd name="connsiteX10" fmla="*/ 159544 w 159821"/>
                <a:gd name="connsiteY10" fmla="*/ 86980 h 192844"/>
                <a:gd name="connsiteX11" fmla="*/ 154781 w 159821"/>
                <a:gd name="connsiteY11" fmla="*/ 101267 h 192844"/>
                <a:gd name="connsiteX12" fmla="*/ 145256 w 159821"/>
                <a:gd name="connsiteY12" fmla="*/ 129842 h 192844"/>
                <a:gd name="connsiteX13" fmla="*/ 142875 w 159821"/>
                <a:gd name="connsiteY13" fmla="*/ 136986 h 192844"/>
                <a:gd name="connsiteX14" fmla="*/ 140494 w 159821"/>
                <a:gd name="connsiteY14" fmla="*/ 144130 h 192844"/>
                <a:gd name="connsiteX15" fmla="*/ 126206 w 159821"/>
                <a:gd name="connsiteY15" fmla="*/ 151273 h 192844"/>
                <a:gd name="connsiteX16" fmla="*/ 121444 w 159821"/>
                <a:gd name="connsiteY16" fmla="*/ 144130 h 192844"/>
                <a:gd name="connsiteX17" fmla="*/ 114300 w 159821"/>
                <a:gd name="connsiteY17" fmla="*/ 146511 h 192844"/>
                <a:gd name="connsiteX18" fmla="*/ 97631 w 159821"/>
                <a:gd name="connsiteY18" fmla="*/ 163180 h 192844"/>
                <a:gd name="connsiteX19" fmla="*/ 92869 w 159821"/>
                <a:gd name="connsiteY19" fmla="*/ 156036 h 192844"/>
                <a:gd name="connsiteX20" fmla="*/ 78581 w 159821"/>
                <a:gd name="connsiteY20" fmla="*/ 151273 h 192844"/>
                <a:gd name="connsiteX21" fmla="*/ 73343 w 159821"/>
                <a:gd name="connsiteY21" fmla="*/ 170800 h 192844"/>
                <a:gd name="connsiteX22" fmla="*/ 57150 w 159821"/>
                <a:gd name="connsiteY22" fmla="*/ 184611 h 192844"/>
                <a:gd name="connsiteX23" fmla="*/ 52388 w 159821"/>
                <a:gd name="connsiteY23" fmla="*/ 191755 h 192844"/>
                <a:gd name="connsiteX24" fmla="*/ 40481 w 159821"/>
                <a:gd name="connsiteY24" fmla="*/ 189373 h 192844"/>
                <a:gd name="connsiteX25" fmla="*/ 38100 w 159821"/>
                <a:gd name="connsiteY25" fmla="*/ 167942 h 192844"/>
                <a:gd name="connsiteX26" fmla="*/ 33338 w 159821"/>
                <a:gd name="connsiteY26" fmla="*/ 160798 h 192844"/>
                <a:gd name="connsiteX27" fmla="*/ 26194 w 159821"/>
                <a:gd name="connsiteY27" fmla="*/ 146511 h 192844"/>
                <a:gd name="connsiteX28" fmla="*/ 19050 w 159821"/>
                <a:gd name="connsiteY28" fmla="*/ 141748 h 192844"/>
                <a:gd name="connsiteX29" fmla="*/ 16669 w 159821"/>
                <a:gd name="connsiteY29" fmla="*/ 129842 h 192844"/>
                <a:gd name="connsiteX30" fmla="*/ 14288 w 159821"/>
                <a:gd name="connsiteY30" fmla="*/ 113173 h 192844"/>
                <a:gd name="connsiteX31" fmla="*/ 7144 w 159821"/>
                <a:gd name="connsiteY31" fmla="*/ 98886 h 192844"/>
                <a:gd name="connsiteX32" fmla="*/ 0 w 159821"/>
                <a:gd name="connsiteY32" fmla="*/ 96505 h 192844"/>
                <a:gd name="connsiteX33" fmla="*/ 2381 w 159821"/>
                <a:gd name="connsiteY33" fmla="*/ 89361 h 192844"/>
                <a:gd name="connsiteX34" fmla="*/ 7144 w 159821"/>
                <a:gd name="connsiteY34" fmla="*/ 82217 h 192844"/>
                <a:gd name="connsiteX35" fmla="*/ 9525 w 159821"/>
                <a:gd name="connsiteY35" fmla="*/ 70311 h 192844"/>
                <a:gd name="connsiteX36" fmla="*/ 14288 w 159821"/>
                <a:gd name="connsiteY36" fmla="*/ 63167 h 192844"/>
                <a:gd name="connsiteX37" fmla="*/ 35719 w 159821"/>
                <a:gd name="connsiteY37" fmla="*/ 60786 h 192844"/>
                <a:gd name="connsiteX38" fmla="*/ 50006 w 159821"/>
                <a:gd name="connsiteY38" fmla="*/ 56023 h 192844"/>
                <a:gd name="connsiteX39" fmla="*/ 45244 w 159821"/>
                <a:gd name="connsiteY39" fmla="*/ 41736 h 192844"/>
                <a:gd name="connsiteX40" fmla="*/ 50006 w 159821"/>
                <a:gd name="connsiteY40" fmla="*/ 34592 h 192844"/>
                <a:gd name="connsiteX41" fmla="*/ 61913 w 159821"/>
                <a:gd name="connsiteY41" fmla="*/ 22686 h 192844"/>
                <a:gd name="connsiteX42" fmla="*/ 57150 w 159821"/>
                <a:gd name="connsiteY42" fmla="*/ 15542 h 192844"/>
                <a:gd name="connsiteX43" fmla="*/ 59531 w 159821"/>
                <a:gd name="connsiteY43" fmla="*/ 3636 h 192844"/>
                <a:gd name="connsiteX44" fmla="*/ 78581 w 159821"/>
                <a:gd name="connsiteY44" fmla="*/ 3636 h 192844"/>
                <a:gd name="connsiteX0" fmla="*/ 78581 w 159821"/>
                <a:gd name="connsiteY0" fmla="*/ 3636 h 192844"/>
                <a:gd name="connsiteX1" fmla="*/ 78581 w 159821"/>
                <a:gd name="connsiteY1" fmla="*/ 3636 h 192844"/>
                <a:gd name="connsiteX2" fmla="*/ 92869 w 159821"/>
                <a:gd name="connsiteY2" fmla="*/ 27448 h 192844"/>
                <a:gd name="connsiteX3" fmla="*/ 107156 w 159821"/>
                <a:gd name="connsiteY3" fmla="*/ 32211 h 192844"/>
                <a:gd name="connsiteX4" fmla="*/ 111919 w 159821"/>
                <a:gd name="connsiteY4" fmla="*/ 46498 h 192844"/>
                <a:gd name="connsiteX5" fmla="*/ 114300 w 159821"/>
                <a:gd name="connsiteY5" fmla="*/ 53642 h 192844"/>
                <a:gd name="connsiteX6" fmla="*/ 121444 w 159821"/>
                <a:gd name="connsiteY6" fmla="*/ 56023 h 192844"/>
                <a:gd name="connsiteX7" fmla="*/ 130969 w 159821"/>
                <a:gd name="connsiteY7" fmla="*/ 75073 h 192844"/>
                <a:gd name="connsiteX8" fmla="*/ 138113 w 159821"/>
                <a:gd name="connsiteY8" fmla="*/ 77455 h 192844"/>
                <a:gd name="connsiteX9" fmla="*/ 157163 w 159821"/>
                <a:gd name="connsiteY9" fmla="*/ 79836 h 192844"/>
                <a:gd name="connsiteX10" fmla="*/ 159544 w 159821"/>
                <a:gd name="connsiteY10" fmla="*/ 86980 h 192844"/>
                <a:gd name="connsiteX11" fmla="*/ 154781 w 159821"/>
                <a:gd name="connsiteY11" fmla="*/ 101267 h 192844"/>
                <a:gd name="connsiteX12" fmla="*/ 145256 w 159821"/>
                <a:gd name="connsiteY12" fmla="*/ 129842 h 192844"/>
                <a:gd name="connsiteX13" fmla="*/ 142875 w 159821"/>
                <a:gd name="connsiteY13" fmla="*/ 136986 h 192844"/>
                <a:gd name="connsiteX14" fmla="*/ 140494 w 159821"/>
                <a:gd name="connsiteY14" fmla="*/ 144130 h 192844"/>
                <a:gd name="connsiteX15" fmla="*/ 126206 w 159821"/>
                <a:gd name="connsiteY15" fmla="*/ 151273 h 192844"/>
                <a:gd name="connsiteX16" fmla="*/ 121444 w 159821"/>
                <a:gd name="connsiteY16" fmla="*/ 144130 h 192844"/>
                <a:gd name="connsiteX17" fmla="*/ 114300 w 159821"/>
                <a:gd name="connsiteY17" fmla="*/ 146511 h 192844"/>
                <a:gd name="connsiteX18" fmla="*/ 97631 w 159821"/>
                <a:gd name="connsiteY18" fmla="*/ 163180 h 192844"/>
                <a:gd name="connsiteX19" fmla="*/ 92869 w 159821"/>
                <a:gd name="connsiteY19" fmla="*/ 156036 h 192844"/>
                <a:gd name="connsiteX20" fmla="*/ 78581 w 159821"/>
                <a:gd name="connsiteY20" fmla="*/ 151273 h 192844"/>
                <a:gd name="connsiteX21" fmla="*/ 73343 w 159821"/>
                <a:gd name="connsiteY21" fmla="*/ 170800 h 192844"/>
                <a:gd name="connsiteX22" fmla="*/ 57150 w 159821"/>
                <a:gd name="connsiteY22" fmla="*/ 184611 h 192844"/>
                <a:gd name="connsiteX23" fmla="*/ 52388 w 159821"/>
                <a:gd name="connsiteY23" fmla="*/ 191755 h 192844"/>
                <a:gd name="connsiteX24" fmla="*/ 40481 w 159821"/>
                <a:gd name="connsiteY24" fmla="*/ 189373 h 192844"/>
                <a:gd name="connsiteX25" fmla="*/ 38100 w 159821"/>
                <a:gd name="connsiteY25" fmla="*/ 167942 h 192844"/>
                <a:gd name="connsiteX26" fmla="*/ 33338 w 159821"/>
                <a:gd name="connsiteY26" fmla="*/ 160798 h 192844"/>
                <a:gd name="connsiteX27" fmla="*/ 26194 w 159821"/>
                <a:gd name="connsiteY27" fmla="*/ 146511 h 192844"/>
                <a:gd name="connsiteX28" fmla="*/ 19050 w 159821"/>
                <a:gd name="connsiteY28" fmla="*/ 141748 h 192844"/>
                <a:gd name="connsiteX29" fmla="*/ 16669 w 159821"/>
                <a:gd name="connsiteY29" fmla="*/ 129842 h 192844"/>
                <a:gd name="connsiteX30" fmla="*/ 14288 w 159821"/>
                <a:gd name="connsiteY30" fmla="*/ 113173 h 192844"/>
                <a:gd name="connsiteX31" fmla="*/ 7144 w 159821"/>
                <a:gd name="connsiteY31" fmla="*/ 98886 h 192844"/>
                <a:gd name="connsiteX32" fmla="*/ 0 w 159821"/>
                <a:gd name="connsiteY32" fmla="*/ 96505 h 192844"/>
                <a:gd name="connsiteX33" fmla="*/ 2381 w 159821"/>
                <a:gd name="connsiteY33" fmla="*/ 89361 h 192844"/>
                <a:gd name="connsiteX34" fmla="*/ 7144 w 159821"/>
                <a:gd name="connsiteY34" fmla="*/ 82217 h 192844"/>
                <a:gd name="connsiteX35" fmla="*/ 6668 w 159821"/>
                <a:gd name="connsiteY35" fmla="*/ 60905 h 192844"/>
                <a:gd name="connsiteX36" fmla="*/ 14288 w 159821"/>
                <a:gd name="connsiteY36" fmla="*/ 63167 h 192844"/>
                <a:gd name="connsiteX37" fmla="*/ 35719 w 159821"/>
                <a:gd name="connsiteY37" fmla="*/ 60786 h 192844"/>
                <a:gd name="connsiteX38" fmla="*/ 50006 w 159821"/>
                <a:gd name="connsiteY38" fmla="*/ 56023 h 192844"/>
                <a:gd name="connsiteX39" fmla="*/ 45244 w 159821"/>
                <a:gd name="connsiteY39" fmla="*/ 41736 h 192844"/>
                <a:gd name="connsiteX40" fmla="*/ 50006 w 159821"/>
                <a:gd name="connsiteY40" fmla="*/ 34592 h 192844"/>
                <a:gd name="connsiteX41" fmla="*/ 61913 w 159821"/>
                <a:gd name="connsiteY41" fmla="*/ 22686 h 192844"/>
                <a:gd name="connsiteX42" fmla="*/ 57150 w 159821"/>
                <a:gd name="connsiteY42" fmla="*/ 15542 h 192844"/>
                <a:gd name="connsiteX43" fmla="*/ 59531 w 159821"/>
                <a:gd name="connsiteY43" fmla="*/ 3636 h 192844"/>
                <a:gd name="connsiteX44" fmla="*/ 78581 w 159821"/>
                <a:gd name="connsiteY44" fmla="*/ 3636 h 192844"/>
                <a:gd name="connsiteX0" fmla="*/ 78581 w 159821"/>
                <a:gd name="connsiteY0" fmla="*/ 3636 h 192844"/>
                <a:gd name="connsiteX1" fmla="*/ 78581 w 159821"/>
                <a:gd name="connsiteY1" fmla="*/ 3636 h 192844"/>
                <a:gd name="connsiteX2" fmla="*/ 92869 w 159821"/>
                <a:gd name="connsiteY2" fmla="*/ 27448 h 192844"/>
                <a:gd name="connsiteX3" fmla="*/ 107156 w 159821"/>
                <a:gd name="connsiteY3" fmla="*/ 32211 h 192844"/>
                <a:gd name="connsiteX4" fmla="*/ 111919 w 159821"/>
                <a:gd name="connsiteY4" fmla="*/ 46498 h 192844"/>
                <a:gd name="connsiteX5" fmla="*/ 114300 w 159821"/>
                <a:gd name="connsiteY5" fmla="*/ 53642 h 192844"/>
                <a:gd name="connsiteX6" fmla="*/ 121444 w 159821"/>
                <a:gd name="connsiteY6" fmla="*/ 56023 h 192844"/>
                <a:gd name="connsiteX7" fmla="*/ 130969 w 159821"/>
                <a:gd name="connsiteY7" fmla="*/ 75073 h 192844"/>
                <a:gd name="connsiteX8" fmla="*/ 138113 w 159821"/>
                <a:gd name="connsiteY8" fmla="*/ 77455 h 192844"/>
                <a:gd name="connsiteX9" fmla="*/ 157163 w 159821"/>
                <a:gd name="connsiteY9" fmla="*/ 79836 h 192844"/>
                <a:gd name="connsiteX10" fmla="*/ 159544 w 159821"/>
                <a:gd name="connsiteY10" fmla="*/ 86980 h 192844"/>
                <a:gd name="connsiteX11" fmla="*/ 154781 w 159821"/>
                <a:gd name="connsiteY11" fmla="*/ 101267 h 192844"/>
                <a:gd name="connsiteX12" fmla="*/ 145256 w 159821"/>
                <a:gd name="connsiteY12" fmla="*/ 129842 h 192844"/>
                <a:gd name="connsiteX13" fmla="*/ 142875 w 159821"/>
                <a:gd name="connsiteY13" fmla="*/ 136986 h 192844"/>
                <a:gd name="connsiteX14" fmla="*/ 140494 w 159821"/>
                <a:gd name="connsiteY14" fmla="*/ 144130 h 192844"/>
                <a:gd name="connsiteX15" fmla="*/ 126206 w 159821"/>
                <a:gd name="connsiteY15" fmla="*/ 151273 h 192844"/>
                <a:gd name="connsiteX16" fmla="*/ 121444 w 159821"/>
                <a:gd name="connsiteY16" fmla="*/ 144130 h 192844"/>
                <a:gd name="connsiteX17" fmla="*/ 114300 w 159821"/>
                <a:gd name="connsiteY17" fmla="*/ 146511 h 192844"/>
                <a:gd name="connsiteX18" fmla="*/ 97631 w 159821"/>
                <a:gd name="connsiteY18" fmla="*/ 163180 h 192844"/>
                <a:gd name="connsiteX19" fmla="*/ 92869 w 159821"/>
                <a:gd name="connsiteY19" fmla="*/ 156036 h 192844"/>
                <a:gd name="connsiteX20" fmla="*/ 78581 w 159821"/>
                <a:gd name="connsiteY20" fmla="*/ 151273 h 192844"/>
                <a:gd name="connsiteX21" fmla="*/ 73343 w 159821"/>
                <a:gd name="connsiteY21" fmla="*/ 170800 h 192844"/>
                <a:gd name="connsiteX22" fmla="*/ 57150 w 159821"/>
                <a:gd name="connsiteY22" fmla="*/ 184611 h 192844"/>
                <a:gd name="connsiteX23" fmla="*/ 52388 w 159821"/>
                <a:gd name="connsiteY23" fmla="*/ 191755 h 192844"/>
                <a:gd name="connsiteX24" fmla="*/ 40481 w 159821"/>
                <a:gd name="connsiteY24" fmla="*/ 189373 h 192844"/>
                <a:gd name="connsiteX25" fmla="*/ 38100 w 159821"/>
                <a:gd name="connsiteY25" fmla="*/ 167942 h 192844"/>
                <a:gd name="connsiteX26" fmla="*/ 33338 w 159821"/>
                <a:gd name="connsiteY26" fmla="*/ 160798 h 192844"/>
                <a:gd name="connsiteX27" fmla="*/ 26194 w 159821"/>
                <a:gd name="connsiteY27" fmla="*/ 146511 h 192844"/>
                <a:gd name="connsiteX28" fmla="*/ 19050 w 159821"/>
                <a:gd name="connsiteY28" fmla="*/ 141748 h 192844"/>
                <a:gd name="connsiteX29" fmla="*/ 16669 w 159821"/>
                <a:gd name="connsiteY29" fmla="*/ 129842 h 192844"/>
                <a:gd name="connsiteX30" fmla="*/ 14288 w 159821"/>
                <a:gd name="connsiteY30" fmla="*/ 113173 h 192844"/>
                <a:gd name="connsiteX31" fmla="*/ 7144 w 159821"/>
                <a:gd name="connsiteY31" fmla="*/ 98886 h 192844"/>
                <a:gd name="connsiteX32" fmla="*/ 0 w 159821"/>
                <a:gd name="connsiteY32" fmla="*/ 96505 h 192844"/>
                <a:gd name="connsiteX33" fmla="*/ 2381 w 159821"/>
                <a:gd name="connsiteY33" fmla="*/ 89361 h 192844"/>
                <a:gd name="connsiteX34" fmla="*/ 7144 w 159821"/>
                <a:gd name="connsiteY34" fmla="*/ 82217 h 192844"/>
                <a:gd name="connsiteX35" fmla="*/ 6668 w 159821"/>
                <a:gd name="connsiteY35" fmla="*/ 60905 h 192844"/>
                <a:gd name="connsiteX36" fmla="*/ 14354 w 159821"/>
                <a:gd name="connsiteY36" fmla="*/ 50150 h 192844"/>
                <a:gd name="connsiteX37" fmla="*/ 35719 w 159821"/>
                <a:gd name="connsiteY37" fmla="*/ 60786 h 192844"/>
                <a:gd name="connsiteX38" fmla="*/ 50006 w 159821"/>
                <a:gd name="connsiteY38" fmla="*/ 56023 h 192844"/>
                <a:gd name="connsiteX39" fmla="*/ 45244 w 159821"/>
                <a:gd name="connsiteY39" fmla="*/ 41736 h 192844"/>
                <a:gd name="connsiteX40" fmla="*/ 50006 w 159821"/>
                <a:gd name="connsiteY40" fmla="*/ 34592 h 192844"/>
                <a:gd name="connsiteX41" fmla="*/ 61913 w 159821"/>
                <a:gd name="connsiteY41" fmla="*/ 22686 h 192844"/>
                <a:gd name="connsiteX42" fmla="*/ 57150 w 159821"/>
                <a:gd name="connsiteY42" fmla="*/ 15542 h 192844"/>
                <a:gd name="connsiteX43" fmla="*/ 59531 w 159821"/>
                <a:gd name="connsiteY43" fmla="*/ 3636 h 192844"/>
                <a:gd name="connsiteX44" fmla="*/ 78581 w 159821"/>
                <a:gd name="connsiteY44" fmla="*/ 3636 h 192844"/>
                <a:gd name="connsiteX0" fmla="*/ 88911 w 170151"/>
                <a:gd name="connsiteY0" fmla="*/ 3636 h 192844"/>
                <a:gd name="connsiteX1" fmla="*/ 88911 w 170151"/>
                <a:gd name="connsiteY1" fmla="*/ 3636 h 192844"/>
                <a:gd name="connsiteX2" fmla="*/ 103199 w 170151"/>
                <a:gd name="connsiteY2" fmla="*/ 27448 h 192844"/>
                <a:gd name="connsiteX3" fmla="*/ 117486 w 170151"/>
                <a:gd name="connsiteY3" fmla="*/ 32211 h 192844"/>
                <a:gd name="connsiteX4" fmla="*/ 122249 w 170151"/>
                <a:gd name="connsiteY4" fmla="*/ 46498 h 192844"/>
                <a:gd name="connsiteX5" fmla="*/ 124630 w 170151"/>
                <a:gd name="connsiteY5" fmla="*/ 53642 h 192844"/>
                <a:gd name="connsiteX6" fmla="*/ 131774 w 170151"/>
                <a:gd name="connsiteY6" fmla="*/ 56023 h 192844"/>
                <a:gd name="connsiteX7" fmla="*/ 141299 w 170151"/>
                <a:gd name="connsiteY7" fmla="*/ 75073 h 192844"/>
                <a:gd name="connsiteX8" fmla="*/ 148443 w 170151"/>
                <a:gd name="connsiteY8" fmla="*/ 77455 h 192844"/>
                <a:gd name="connsiteX9" fmla="*/ 167493 w 170151"/>
                <a:gd name="connsiteY9" fmla="*/ 79836 h 192844"/>
                <a:gd name="connsiteX10" fmla="*/ 169874 w 170151"/>
                <a:gd name="connsiteY10" fmla="*/ 86980 h 192844"/>
                <a:gd name="connsiteX11" fmla="*/ 165111 w 170151"/>
                <a:gd name="connsiteY11" fmla="*/ 101267 h 192844"/>
                <a:gd name="connsiteX12" fmla="*/ 155586 w 170151"/>
                <a:gd name="connsiteY12" fmla="*/ 129842 h 192844"/>
                <a:gd name="connsiteX13" fmla="*/ 153205 w 170151"/>
                <a:gd name="connsiteY13" fmla="*/ 136986 h 192844"/>
                <a:gd name="connsiteX14" fmla="*/ 150824 w 170151"/>
                <a:gd name="connsiteY14" fmla="*/ 144130 h 192844"/>
                <a:gd name="connsiteX15" fmla="*/ 136536 w 170151"/>
                <a:gd name="connsiteY15" fmla="*/ 151273 h 192844"/>
                <a:gd name="connsiteX16" fmla="*/ 131774 w 170151"/>
                <a:gd name="connsiteY16" fmla="*/ 144130 h 192844"/>
                <a:gd name="connsiteX17" fmla="*/ 124630 w 170151"/>
                <a:gd name="connsiteY17" fmla="*/ 146511 h 192844"/>
                <a:gd name="connsiteX18" fmla="*/ 107961 w 170151"/>
                <a:gd name="connsiteY18" fmla="*/ 163180 h 192844"/>
                <a:gd name="connsiteX19" fmla="*/ 103199 w 170151"/>
                <a:gd name="connsiteY19" fmla="*/ 156036 h 192844"/>
                <a:gd name="connsiteX20" fmla="*/ 88911 w 170151"/>
                <a:gd name="connsiteY20" fmla="*/ 151273 h 192844"/>
                <a:gd name="connsiteX21" fmla="*/ 83673 w 170151"/>
                <a:gd name="connsiteY21" fmla="*/ 170800 h 192844"/>
                <a:gd name="connsiteX22" fmla="*/ 67480 w 170151"/>
                <a:gd name="connsiteY22" fmla="*/ 184611 h 192844"/>
                <a:gd name="connsiteX23" fmla="*/ 62718 w 170151"/>
                <a:gd name="connsiteY23" fmla="*/ 191755 h 192844"/>
                <a:gd name="connsiteX24" fmla="*/ 50811 w 170151"/>
                <a:gd name="connsiteY24" fmla="*/ 189373 h 192844"/>
                <a:gd name="connsiteX25" fmla="*/ 48430 w 170151"/>
                <a:gd name="connsiteY25" fmla="*/ 167942 h 192844"/>
                <a:gd name="connsiteX26" fmla="*/ 43668 w 170151"/>
                <a:gd name="connsiteY26" fmla="*/ 160798 h 192844"/>
                <a:gd name="connsiteX27" fmla="*/ 36524 w 170151"/>
                <a:gd name="connsiteY27" fmla="*/ 146511 h 192844"/>
                <a:gd name="connsiteX28" fmla="*/ 29380 w 170151"/>
                <a:gd name="connsiteY28" fmla="*/ 141748 h 192844"/>
                <a:gd name="connsiteX29" fmla="*/ 26999 w 170151"/>
                <a:gd name="connsiteY29" fmla="*/ 129842 h 192844"/>
                <a:gd name="connsiteX30" fmla="*/ 24618 w 170151"/>
                <a:gd name="connsiteY30" fmla="*/ 113173 h 192844"/>
                <a:gd name="connsiteX31" fmla="*/ 17474 w 170151"/>
                <a:gd name="connsiteY31" fmla="*/ 98886 h 192844"/>
                <a:gd name="connsiteX32" fmla="*/ 10330 w 170151"/>
                <a:gd name="connsiteY32" fmla="*/ 96505 h 192844"/>
                <a:gd name="connsiteX33" fmla="*/ 1123 w 170151"/>
                <a:gd name="connsiteY33" fmla="*/ 94600 h 192844"/>
                <a:gd name="connsiteX34" fmla="*/ 17474 w 170151"/>
                <a:gd name="connsiteY34" fmla="*/ 82217 h 192844"/>
                <a:gd name="connsiteX35" fmla="*/ 16998 w 170151"/>
                <a:gd name="connsiteY35" fmla="*/ 60905 h 192844"/>
                <a:gd name="connsiteX36" fmla="*/ 24684 w 170151"/>
                <a:gd name="connsiteY36" fmla="*/ 50150 h 192844"/>
                <a:gd name="connsiteX37" fmla="*/ 46049 w 170151"/>
                <a:gd name="connsiteY37" fmla="*/ 60786 h 192844"/>
                <a:gd name="connsiteX38" fmla="*/ 60336 w 170151"/>
                <a:gd name="connsiteY38" fmla="*/ 56023 h 192844"/>
                <a:gd name="connsiteX39" fmla="*/ 55574 w 170151"/>
                <a:gd name="connsiteY39" fmla="*/ 41736 h 192844"/>
                <a:gd name="connsiteX40" fmla="*/ 60336 w 170151"/>
                <a:gd name="connsiteY40" fmla="*/ 34592 h 192844"/>
                <a:gd name="connsiteX41" fmla="*/ 72243 w 170151"/>
                <a:gd name="connsiteY41" fmla="*/ 22686 h 192844"/>
                <a:gd name="connsiteX42" fmla="*/ 67480 w 170151"/>
                <a:gd name="connsiteY42" fmla="*/ 15542 h 192844"/>
                <a:gd name="connsiteX43" fmla="*/ 69861 w 170151"/>
                <a:gd name="connsiteY43" fmla="*/ 3636 h 192844"/>
                <a:gd name="connsiteX44" fmla="*/ 88911 w 170151"/>
                <a:gd name="connsiteY44" fmla="*/ 3636 h 19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0151" h="192844">
                  <a:moveTo>
                    <a:pt x="88911" y="3636"/>
                  </a:moveTo>
                  <a:lnTo>
                    <a:pt x="88911" y="3636"/>
                  </a:lnTo>
                  <a:cubicBezTo>
                    <a:pt x="94031" y="17289"/>
                    <a:pt x="91690" y="22333"/>
                    <a:pt x="103199" y="27448"/>
                  </a:cubicBezTo>
                  <a:cubicBezTo>
                    <a:pt x="107786" y="29487"/>
                    <a:pt x="117486" y="32211"/>
                    <a:pt x="117486" y="32211"/>
                  </a:cubicBezTo>
                  <a:lnTo>
                    <a:pt x="122249" y="46498"/>
                  </a:lnTo>
                  <a:cubicBezTo>
                    <a:pt x="123043" y="48879"/>
                    <a:pt x="122249" y="52848"/>
                    <a:pt x="124630" y="53642"/>
                  </a:cubicBezTo>
                  <a:lnTo>
                    <a:pt x="131774" y="56023"/>
                  </a:lnTo>
                  <a:cubicBezTo>
                    <a:pt x="149567" y="67886"/>
                    <a:pt x="127260" y="50504"/>
                    <a:pt x="141299" y="75073"/>
                  </a:cubicBezTo>
                  <a:cubicBezTo>
                    <a:pt x="142544" y="77252"/>
                    <a:pt x="145973" y="77006"/>
                    <a:pt x="148443" y="77455"/>
                  </a:cubicBezTo>
                  <a:cubicBezTo>
                    <a:pt x="154739" y="78600"/>
                    <a:pt x="161143" y="79042"/>
                    <a:pt x="167493" y="79836"/>
                  </a:cubicBezTo>
                  <a:cubicBezTo>
                    <a:pt x="168287" y="82217"/>
                    <a:pt x="170151" y="84485"/>
                    <a:pt x="169874" y="86980"/>
                  </a:cubicBezTo>
                  <a:cubicBezTo>
                    <a:pt x="169319" y="91969"/>
                    <a:pt x="166699" y="96505"/>
                    <a:pt x="165111" y="101267"/>
                  </a:cubicBezTo>
                  <a:lnTo>
                    <a:pt x="155586" y="129842"/>
                  </a:lnTo>
                  <a:lnTo>
                    <a:pt x="153205" y="136986"/>
                  </a:lnTo>
                  <a:cubicBezTo>
                    <a:pt x="152411" y="139367"/>
                    <a:pt x="152913" y="142738"/>
                    <a:pt x="150824" y="144130"/>
                  </a:cubicBezTo>
                  <a:cubicBezTo>
                    <a:pt x="141591" y="150284"/>
                    <a:pt x="146395" y="147987"/>
                    <a:pt x="136536" y="151273"/>
                  </a:cubicBezTo>
                  <a:cubicBezTo>
                    <a:pt x="134949" y="148892"/>
                    <a:pt x="134431" y="145193"/>
                    <a:pt x="131774" y="144130"/>
                  </a:cubicBezTo>
                  <a:cubicBezTo>
                    <a:pt x="129443" y="143198"/>
                    <a:pt x="126405" y="144736"/>
                    <a:pt x="124630" y="146511"/>
                  </a:cubicBezTo>
                  <a:cubicBezTo>
                    <a:pt x="105522" y="165617"/>
                    <a:pt x="124127" y="157790"/>
                    <a:pt x="107961" y="163180"/>
                  </a:cubicBezTo>
                  <a:cubicBezTo>
                    <a:pt x="106374" y="160799"/>
                    <a:pt x="105626" y="157553"/>
                    <a:pt x="103199" y="156036"/>
                  </a:cubicBezTo>
                  <a:cubicBezTo>
                    <a:pt x="98942" y="153375"/>
                    <a:pt x="88911" y="151273"/>
                    <a:pt x="88911" y="151273"/>
                  </a:cubicBezTo>
                  <a:cubicBezTo>
                    <a:pt x="84466" y="154237"/>
                    <a:pt x="86369" y="165948"/>
                    <a:pt x="83673" y="170800"/>
                  </a:cubicBezTo>
                  <a:cubicBezTo>
                    <a:pt x="83669" y="170807"/>
                    <a:pt x="68672" y="181036"/>
                    <a:pt x="67480" y="184611"/>
                  </a:cubicBezTo>
                  <a:cubicBezTo>
                    <a:pt x="66575" y="187326"/>
                    <a:pt x="64305" y="189374"/>
                    <a:pt x="62718" y="191755"/>
                  </a:cubicBezTo>
                  <a:cubicBezTo>
                    <a:pt x="58749" y="190961"/>
                    <a:pt x="52894" y="192844"/>
                    <a:pt x="50811" y="189373"/>
                  </a:cubicBezTo>
                  <a:cubicBezTo>
                    <a:pt x="47113" y="183210"/>
                    <a:pt x="50173" y="174915"/>
                    <a:pt x="48430" y="167942"/>
                  </a:cubicBezTo>
                  <a:cubicBezTo>
                    <a:pt x="47736" y="165166"/>
                    <a:pt x="44948" y="163358"/>
                    <a:pt x="43668" y="160798"/>
                  </a:cubicBezTo>
                  <a:cubicBezTo>
                    <a:pt x="39796" y="153055"/>
                    <a:pt x="43345" y="153332"/>
                    <a:pt x="36524" y="146511"/>
                  </a:cubicBezTo>
                  <a:cubicBezTo>
                    <a:pt x="34500" y="144487"/>
                    <a:pt x="31761" y="143336"/>
                    <a:pt x="29380" y="141748"/>
                  </a:cubicBezTo>
                  <a:cubicBezTo>
                    <a:pt x="28586" y="137779"/>
                    <a:pt x="27664" y="133834"/>
                    <a:pt x="26999" y="129842"/>
                  </a:cubicBezTo>
                  <a:cubicBezTo>
                    <a:pt x="26076" y="124306"/>
                    <a:pt x="25719" y="118677"/>
                    <a:pt x="24618" y="113173"/>
                  </a:cubicBezTo>
                  <a:cubicBezTo>
                    <a:pt x="23797" y="109067"/>
                    <a:pt x="20816" y="101560"/>
                    <a:pt x="17474" y="98886"/>
                  </a:cubicBezTo>
                  <a:cubicBezTo>
                    <a:pt x="15514" y="97318"/>
                    <a:pt x="12711" y="97299"/>
                    <a:pt x="10330" y="96505"/>
                  </a:cubicBezTo>
                  <a:cubicBezTo>
                    <a:pt x="11124" y="94124"/>
                    <a:pt x="0" y="96845"/>
                    <a:pt x="1123" y="94600"/>
                  </a:cubicBezTo>
                  <a:cubicBezTo>
                    <a:pt x="2403" y="92040"/>
                    <a:pt x="16469" y="84897"/>
                    <a:pt x="17474" y="82217"/>
                  </a:cubicBezTo>
                  <a:cubicBezTo>
                    <a:pt x="18895" y="78427"/>
                    <a:pt x="15577" y="64695"/>
                    <a:pt x="16998" y="60905"/>
                  </a:cubicBezTo>
                  <a:cubicBezTo>
                    <a:pt x="18003" y="58225"/>
                    <a:pt x="21994" y="51128"/>
                    <a:pt x="24684" y="50150"/>
                  </a:cubicBezTo>
                  <a:cubicBezTo>
                    <a:pt x="31439" y="47694"/>
                    <a:pt x="38905" y="61580"/>
                    <a:pt x="46049" y="60786"/>
                  </a:cubicBezTo>
                  <a:lnTo>
                    <a:pt x="60336" y="56023"/>
                  </a:lnTo>
                  <a:cubicBezTo>
                    <a:pt x="65098" y="54435"/>
                    <a:pt x="55574" y="41736"/>
                    <a:pt x="55574" y="41736"/>
                  </a:cubicBezTo>
                  <a:cubicBezTo>
                    <a:pt x="57161" y="39355"/>
                    <a:pt x="58312" y="36616"/>
                    <a:pt x="60336" y="34592"/>
                  </a:cubicBezTo>
                  <a:cubicBezTo>
                    <a:pt x="76215" y="18713"/>
                    <a:pt x="59539" y="41741"/>
                    <a:pt x="72243" y="22686"/>
                  </a:cubicBezTo>
                  <a:cubicBezTo>
                    <a:pt x="70655" y="20305"/>
                    <a:pt x="67835" y="18382"/>
                    <a:pt x="67480" y="15542"/>
                  </a:cubicBezTo>
                  <a:cubicBezTo>
                    <a:pt x="66978" y="11526"/>
                    <a:pt x="67616" y="7003"/>
                    <a:pt x="69861" y="3636"/>
                  </a:cubicBezTo>
                  <a:cubicBezTo>
                    <a:pt x="72285" y="0"/>
                    <a:pt x="85736" y="3636"/>
                    <a:pt x="88911" y="3636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341" rIns="40341" rtlCol="0" anchor="t" anchorCtr="0"/>
            <a:lstStyle/>
            <a:p>
              <a:pPr algn="ctr"/>
              <a:endParaRPr lang="en-GB" sz="1100" b="1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9">
            <a:extLst>
              <a:ext uri="{FF2B5EF4-FFF2-40B4-BE49-F238E27FC236}">
                <a16:creationId xmlns:a16="http://schemas.microsoft.com/office/drawing/2014/main" id="{021F6B1E-9B21-4679-8F99-EFEC37EF7CFF}"/>
              </a:ext>
            </a:extLst>
          </p:cNvPr>
          <p:cNvSpPr/>
          <p:nvPr userDrawn="1"/>
        </p:nvSpPr>
        <p:spPr>
          <a:xfrm rot="10800000">
            <a:off x="0" y="0"/>
            <a:ext cx="12192000" cy="352425"/>
          </a:xfrm>
          <a:prstGeom prst="rect">
            <a:avLst/>
          </a:prstGeom>
          <a:gradFill>
            <a:gsLst>
              <a:gs pos="100000">
                <a:schemeClr val="accent2">
                  <a:lumMod val="50000"/>
                </a:schemeClr>
              </a:gs>
              <a:gs pos="0">
                <a:srgbClr val="A51C4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7A6DCA-4FBA-4821-AAE0-DFD4EE23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90" y="38099"/>
            <a:ext cx="273335" cy="274589"/>
          </a:xfrm>
          <a:prstGeom prst="rect">
            <a:avLst/>
          </a:prstGeom>
        </p:spPr>
      </p:pic>
      <p:sp>
        <p:nvSpPr>
          <p:cNvPr id="8" name="Segnaposto testo 101">
            <a:extLst>
              <a:ext uri="{FF2B5EF4-FFF2-40B4-BE49-F238E27FC236}">
                <a16:creationId xmlns:a16="http://schemas.microsoft.com/office/drawing/2014/main" id="{CB152757-6EB3-4A80-975E-0D0FF83FE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315" y="0"/>
            <a:ext cx="9750710" cy="3385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200" kern="1200" spc="300" dirty="0">
                <a:solidFill>
                  <a:schemeClr val="bg1"/>
                </a:solidFill>
                <a:latin typeface="Montserrat Light" pitchFamily="2" charset="0"/>
                <a:ea typeface="+mn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it-IT"/>
              <a:t>Nome presentazione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83B32A-B864-451E-BD23-CE81B62C9754}"/>
              </a:ext>
            </a:extLst>
          </p:cNvPr>
          <p:cNvSpPr txBox="1"/>
          <p:nvPr userDrawn="1"/>
        </p:nvSpPr>
        <p:spPr>
          <a:xfrm>
            <a:off x="11620500" y="0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600" smtClean="0">
                <a:solidFill>
                  <a:schemeClr val="bg1"/>
                </a:solidFill>
                <a:latin typeface="Montserrat Light" pitchFamily="2" charset="0"/>
              </a:rPr>
              <a:pPr algn="ctr"/>
              <a:t>‹N›</a:t>
            </a:fld>
            <a:endParaRPr lang="it-IT" sz="1600">
              <a:solidFill>
                <a:schemeClr val="bg1"/>
              </a:solidFill>
              <a:latin typeface="Montserrat Light" pitchFamily="2" charset="0"/>
            </a:endParaRPr>
          </a:p>
        </p:txBody>
      </p:sp>
      <p:sp>
        <p:nvSpPr>
          <p:cNvPr id="10" name="Segnaposto testo 101">
            <a:extLst>
              <a:ext uri="{FF2B5EF4-FFF2-40B4-BE49-F238E27FC236}">
                <a16:creationId xmlns:a16="http://schemas.microsoft.com/office/drawing/2014/main" id="{59B88170-A32E-4662-8933-7A9E58565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314" y="584200"/>
            <a:ext cx="11421354" cy="492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234840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1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021F6B1E-9B21-4679-8F99-EFEC37EF7CFF}"/>
              </a:ext>
            </a:extLst>
          </p:cNvPr>
          <p:cNvSpPr/>
          <p:nvPr userDrawn="1"/>
        </p:nvSpPr>
        <p:spPr>
          <a:xfrm rot="10800000">
            <a:off x="0" y="0"/>
            <a:ext cx="12192000" cy="352425"/>
          </a:xfrm>
          <a:prstGeom prst="rect">
            <a:avLst/>
          </a:prstGeom>
          <a:gradFill>
            <a:gsLst>
              <a:gs pos="100000">
                <a:schemeClr val="accent2">
                  <a:lumMod val="50000"/>
                </a:schemeClr>
              </a:gs>
              <a:gs pos="0">
                <a:srgbClr val="A51C4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7A6DCA-4FBA-4821-AAE0-DFD4EE23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90" y="38099"/>
            <a:ext cx="273335" cy="274589"/>
          </a:xfrm>
          <a:prstGeom prst="rect">
            <a:avLst/>
          </a:prstGeom>
        </p:spPr>
      </p:pic>
      <p:sp>
        <p:nvSpPr>
          <p:cNvPr id="8" name="Segnaposto testo 101">
            <a:extLst>
              <a:ext uri="{FF2B5EF4-FFF2-40B4-BE49-F238E27FC236}">
                <a16:creationId xmlns:a16="http://schemas.microsoft.com/office/drawing/2014/main" id="{CB152757-6EB3-4A80-975E-0D0FF83FE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315" y="-1"/>
            <a:ext cx="9750710" cy="35242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it-IT" sz="1200" kern="1200" spc="300" dirty="0">
                <a:solidFill>
                  <a:schemeClr val="bg1"/>
                </a:solidFill>
                <a:latin typeface="Montserrat Light" pitchFamily="2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/>
              <a:t>Nome presentazione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83B32A-B864-451E-BD23-CE81B62C9754}"/>
              </a:ext>
            </a:extLst>
          </p:cNvPr>
          <p:cNvSpPr txBox="1"/>
          <p:nvPr userDrawn="1"/>
        </p:nvSpPr>
        <p:spPr>
          <a:xfrm>
            <a:off x="11620500" y="0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600" smtClean="0">
                <a:solidFill>
                  <a:schemeClr val="bg1"/>
                </a:solidFill>
                <a:latin typeface="Montserrat Light" pitchFamily="2" charset="0"/>
              </a:rPr>
              <a:pPr algn="ctr"/>
              <a:t>‹N›</a:t>
            </a:fld>
            <a:endParaRPr lang="it-IT" sz="1600">
              <a:solidFill>
                <a:schemeClr val="bg1"/>
              </a:solidFill>
              <a:latin typeface="Montserrat Light" pitchFamily="2" charset="0"/>
            </a:endParaRPr>
          </a:p>
        </p:txBody>
      </p:sp>
      <p:sp>
        <p:nvSpPr>
          <p:cNvPr id="10" name="Segnaposto testo 101">
            <a:extLst>
              <a:ext uri="{FF2B5EF4-FFF2-40B4-BE49-F238E27FC236}">
                <a16:creationId xmlns:a16="http://schemas.microsoft.com/office/drawing/2014/main" id="{59B88170-A32E-4662-8933-7A9E58565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315" y="584200"/>
            <a:ext cx="9750710" cy="492125"/>
          </a:xfrm>
          <a:prstGeom prst="rect">
            <a:avLst/>
          </a:prstGeom>
        </p:spPr>
        <p:txBody>
          <a:bodyPr/>
          <a:lstStyle>
            <a:lvl1pPr>
              <a:defRPr lang="it-IT" b="1" dirty="0"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marL="0" lvl="0" indent="0">
              <a:buNone/>
            </a:pPr>
            <a:r>
              <a:rPr lang="it-IT"/>
              <a:t>Titolo</a:t>
            </a:r>
          </a:p>
        </p:txBody>
      </p:sp>
      <p:sp>
        <p:nvSpPr>
          <p:cNvPr id="11" name="Segnaposto testo 101">
            <a:extLst>
              <a:ext uri="{FF2B5EF4-FFF2-40B4-BE49-F238E27FC236}">
                <a16:creationId xmlns:a16="http://schemas.microsoft.com/office/drawing/2014/main" id="{0F054C6D-4FED-46C1-9875-6D86A8C70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6147706"/>
            <a:ext cx="12191999" cy="71029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it-IT"/>
              <a:t>takeaway</a:t>
            </a:r>
          </a:p>
        </p:txBody>
      </p:sp>
    </p:spTree>
    <p:extLst>
      <p:ext uri="{BB962C8B-B14F-4D97-AF65-F5344CB8AC3E}">
        <p14:creationId xmlns:p14="http://schemas.microsoft.com/office/powerpoint/2010/main" val="109401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7A6DCA-4FBA-4821-AAE0-DFD4EE23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90" y="38099"/>
            <a:ext cx="273335" cy="27458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83B32A-B864-451E-BD23-CE81B62C9754}"/>
              </a:ext>
            </a:extLst>
          </p:cNvPr>
          <p:cNvSpPr txBox="1"/>
          <p:nvPr userDrawn="1"/>
        </p:nvSpPr>
        <p:spPr>
          <a:xfrm>
            <a:off x="11620500" y="0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600" smtClean="0">
                <a:solidFill>
                  <a:schemeClr val="bg1"/>
                </a:solidFill>
                <a:latin typeface="Montserrat Light" pitchFamily="2" charset="0"/>
              </a:rPr>
              <a:pPr algn="ctr"/>
              <a:t>‹N›</a:t>
            </a:fld>
            <a:endParaRPr lang="it-IT" sz="1600">
              <a:solidFill>
                <a:schemeClr val="bg1"/>
              </a:solidFill>
              <a:latin typeface="Montserrat Light" pitchFamily="2" charset="0"/>
            </a:endParaRPr>
          </a:p>
        </p:txBody>
      </p:sp>
      <p:sp>
        <p:nvSpPr>
          <p:cNvPr id="10" name="Segnaposto testo 101">
            <a:extLst>
              <a:ext uri="{FF2B5EF4-FFF2-40B4-BE49-F238E27FC236}">
                <a16:creationId xmlns:a16="http://schemas.microsoft.com/office/drawing/2014/main" id="{59B88170-A32E-4662-8933-7A9E58565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323" y="312688"/>
            <a:ext cx="11421354" cy="492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pic>
        <p:nvPicPr>
          <p:cNvPr id="4" name="Immagine 3" descr="Immagine che contiene Elementi grafici, Carattere, grafica, poster&#10;&#10;Descrizione generata automaticamente">
            <a:extLst>
              <a:ext uri="{FF2B5EF4-FFF2-40B4-BE49-F238E27FC236}">
                <a16:creationId xmlns:a16="http://schemas.microsoft.com/office/drawing/2014/main" id="{84F8DF4F-BCD3-D67B-2C88-4B7966DE7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657" y="6420509"/>
            <a:ext cx="399392" cy="399392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731CF7F-4577-FED7-E06E-0A2DD4769C71}"/>
              </a:ext>
            </a:extLst>
          </p:cNvPr>
          <p:cNvCxnSpPr>
            <a:cxnSpLocks/>
          </p:cNvCxnSpPr>
          <p:nvPr userDrawn="1"/>
        </p:nvCxnSpPr>
        <p:spPr>
          <a:xfrm>
            <a:off x="692458" y="6375744"/>
            <a:ext cx="11234735" cy="0"/>
          </a:xfrm>
          <a:prstGeom prst="line">
            <a:avLst/>
          </a:prstGeom>
          <a:ln>
            <a:solidFill>
              <a:srgbClr val="791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CEBEB3-D8EB-C1F0-D7C6-F91527A32D09}"/>
              </a:ext>
            </a:extLst>
          </p:cNvPr>
          <p:cNvSpPr txBox="1"/>
          <p:nvPr userDrawn="1"/>
        </p:nvSpPr>
        <p:spPr>
          <a:xfrm>
            <a:off x="11481542" y="6483934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600" smtClean="0">
                <a:solidFill>
                  <a:schemeClr val="tx1"/>
                </a:solidFill>
                <a:latin typeface="Montserrat Light" pitchFamily="2" charset="0"/>
              </a:rPr>
              <a:pPr algn="ctr"/>
              <a:t>‹N›</a:t>
            </a:fld>
            <a:endParaRPr lang="it-IT" sz="1600">
              <a:solidFill>
                <a:schemeClr val="tx1"/>
              </a:solidFill>
              <a:latin typeface="Montserrat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6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F532A22C-5B60-4198-8127-11CC7B160097}"/>
              </a:ext>
            </a:extLst>
          </p:cNvPr>
          <p:cNvSpPr/>
          <p:nvPr userDrawn="1"/>
        </p:nvSpPr>
        <p:spPr>
          <a:xfrm rot="5400000">
            <a:off x="-2623457" y="2623456"/>
            <a:ext cx="6858000" cy="1611086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13F7FE-CE19-47A3-AF23-E95924B8F7F9}"/>
              </a:ext>
            </a:extLst>
          </p:cNvPr>
          <p:cNvSpPr txBox="1"/>
          <p:nvPr userDrawn="1"/>
        </p:nvSpPr>
        <p:spPr>
          <a:xfrm rot="16200000">
            <a:off x="-1642686" y="3811880"/>
            <a:ext cx="4815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spc="300">
                <a:solidFill>
                  <a:schemeClr val="bg1"/>
                </a:solidFill>
                <a:latin typeface="Montserrat Bold" pitchFamily="2" charset="0"/>
              </a:rPr>
              <a:t>PARTNER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CAB709E-4F94-4B22-AAF6-0927C576F053}"/>
              </a:ext>
            </a:extLst>
          </p:cNvPr>
          <p:cNvGrpSpPr/>
          <p:nvPr userDrawn="1"/>
        </p:nvGrpSpPr>
        <p:grpSpPr>
          <a:xfrm>
            <a:off x="264789" y="-202173"/>
            <a:ext cx="1997619" cy="2024942"/>
            <a:chOff x="11235516" y="2644819"/>
            <a:chExt cx="1997619" cy="2024942"/>
          </a:xfrm>
        </p:grpSpPr>
        <p:sp>
          <p:nvSpPr>
            <p:cNvPr id="11" name="Form">
              <a:extLst>
                <a:ext uri="{FF2B5EF4-FFF2-40B4-BE49-F238E27FC236}">
                  <a16:creationId xmlns:a16="http://schemas.microsoft.com/office/drawing/2014/main" id="{13919283-6CBD-4477-8CD5-732A17A0F4D7}"/>
                </a:ext>
              </a:extLst>
            </p:cNvPr>
            <p:cNvSpPr/>
            <p:nvPr userDrawn="1"/>
          </p:nvSpPr>
          <p:spPr>
            <a:xfrm>
              <a:off x="11728522" y="2644819"/>
              <a:ext cx="1011161" cy="116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18" y="751"/>
                  </a:moveTo>
                  <a:lnTo>
                    <a:pt x="0" y="5410"/>
                  </a:lnTo>
                  <a:lnTo>
                    <a:pt x="0" y="5725"/>
                  </a:lnTo>
                  <a:lnTo>
                    <a:pt x="3" y="5726"/>
                  </a:lnTo>
                  <a:lnTo>
                    <a:pt x="3" y="16202"/>
                  </a:lnTo>
                  <a:lnTo>
                    <a:pt x="10799" y="21600"/>
                  </a:lnTo>
                  <a:lnTo>
                    <a:pt x="21596" y="16202"/>
                  </a:lnTo>
                  <a:lnTo>
                    <a:pt x="21596" y="5669"/>
                  </a:lnTo>
                  <a:lnTo>
                    <a:pt x="21600" y="5667"/>
                  </a:lnTo>
                  <a:lnTo>
                    <a:pt x="21600" y="5393"/>
                  </a:lnTo>
                  <a:lnTo>
                    <a:pt x="21007" y="5097"/>
                  </a:lnTo>
                  <a:lnTo>
                    <a:pt x="21007" y="5099"/>
                  </a:lnTo>
                  <a:lnTo>
                    <a:pt x="11074" y="132"/>
                  </a:lnTo>
                  <a:lnTo>
                    <a:pt x="11074" y="129"/>
                  </a:lnTo>
                  <a:lnTo>
                    <a:pt x="10816" y="0"/>
                  </a:lnTo>
                  <a:lnTo>
                    <a:pt x="9318" y="749"/>
                  </a:lnTo>
                  <a:cubicBezTo>
                    <a:pt x="9318" y="749"/>
                    <a:pt x="9318" y="751"/>
                    <a:pt x="9318" y="751"/>
                  </a:cubicBezTo>
                  <a:close/>
                  <a:moveTo>
                    <a:pt x="11074" y="10984"/>
                  </a:moveTo>
                  <a:lnTo>
                    <a:pt x="21010" y="6017"/>
                  </a:lnTo>
                  <a:lnTo>
                    <a:pt x="21010" y="15909"/>
                  </a:lnTo>
                  <a:lnTo>
                    <a:pt x="11074" y="20877"/>
                  </a:lnTo>
                  <a:cubicBezTo>
                    <a:pt x="11074" y="20877"/>
                    <a:pt x="11074" y="10984"/>
                    <a:pt x="11074" y="10984"/>
                  </a:cubicBezTo>
                  <a:close/>
                  <a:moveTo>
                    <a:pt x="589" y="6019"/>
                  </a:moveTo>
                  <a:lnTo>
                    <a:pt x="10488" y="10969"/>
                  </a:lnTo>
                  <a:lnTo>
                    <a:pt x="10488" y="20859"/>
                  </a:lnTo>
                  <a:lnTo>
                    <a:pt x="589" y="15909"/>
                  </a:lnTo>
                  <a:cubicBezTo>
                    <a:pt x="589" y="15909"/>
                    <a:pt x="589" y="6019"/>
                    <a:pt x="589" y="6019"/>
                  </a:cubicBezTo>
                  <a:close/>
                  <a:moveTo>
                    <a:pt x="10799" y="592"/>
                  </a:moveTo>
                  <a:lnTo>
                    <a:pt x="20743" y="5564"/>
                  </a:lnTo>
                  <a:lnTo>
                    <a:pt x="10797" y="10538"/>
                  </a:lnTo>
                  <a:lnTo>
                    <a:pt x="853" y="5566"/>
                  </a:lnTo>
                  <a:cubicBezTo>
                    <a:pt x="853" y="5566"/>
                    <a:pt x="10799" y="592"/>
                    <a:pt x="10799" y="59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100000"/>
                </a:lnSpc>
                <a:defRPr sz="3000" baseline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Form">
              <a:extLst>
                <a:ext uri="{FF2B5EF4-FFF2-40B4-BE49-F238E27FC236}">
                  <a16:creationId xmlns:a16="http://schemas.microsoft.com/office/drawing/2014/main" id="{62439A28-4FDE-4FB4-942B-511804B55385}"/>
                </a:ext>
              </a:extLst>
            </p:cNvPr>
            <p:cNvSpPr/>
            <p:nvPr userDrawn="1"/>
          </p:nvSpPr>
          <p:spPr>
            <a:xfrm>
              <a:off x="12221974" y="3502215"/>
              <a:ext cx="1011161" cy="116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18" y="751"/>
                  </a:moveTo>
                  <a:lnTo>
                    <a:pt x="0" y="5410"/>
                  </a:lnTo>
                  <a:lnTo>
                    <a:pt x="0" y="5725"/>
                  </a:lnTo>
                  <a:lnTo>
                    <a:pt x="3" y="5726"/>
                  </a:lnTo>
                  <a:lnTo>
                    <a:pt x="3" y="16202"/>
                  </a:lnTo>
                  <a:lnTo>
                    <a:pt x="10799" y="21600"/>
                  </a:lnTo>
                  <a:lnTo>
                    <a:pt x="21596" y="16202"/>
                  </a:lnTo>
                  <a:lnTo>
                    <a:pt x="21596" y="5669"/>
                  </a:lnTo>
                  <a:lnTo>
                    <a:pt x="21600" y="5667"/>
                  </a:lnTo>
                  <a:lnTo>
                    <a:pt x="21600" y="5393"/>
                  </a:lnTo>
                  <a:lnTo>
                    <a:pt x="21007" y="5097"/>
                  </a:lnTo>
                  <a:lnTo>
                    <a:pt x="21007" y="5099"/>
                  </a:lnTo>
                  <a:lnTo>
                    <a:pt x="11074" y="132"/>
                  </a:lnTo>
                  <a:lnTo>
                    <a:pt x="11074" y="129"/>
                  </a:lnTo>
                  <a:lnTo>
                    <a:pt x="10816" y="0"/>
                  </a:lnTo>
                  <a:lnTo>
                    <a:pt x="9318" y="749"/>
                  </a:lnTo>
                  <a:cubicBezTo>
                    <a:pt x="9318" y="749"/>
                    <a:pt x="9318" y="751"/>
                    <a:pt x="9318" y="751"/>
                  </a:cubicBezTo>
                  <a:close/>
                  <a:moveTo>
                    <a:pt x="11074" y="10984"/>
                  </a:moveTo>
                  <a:lnTo>
                    <a:pt x="21010" y="6017"/>
                  </a:lnTo>
                  <a:lnTo>
                    <a:pt x="21010" y="15909"/>
                  </a:lnTo>
                  <a:lnTo>
                    <a:pt x="11074" y="20877"/>
                  </a:lnTo>
                  <a:cubicBezTo>
                    <a:pt x="11074" y="20877"/>
                    <a:pt x="11074" y="10984"/>
                    <a:pt x="11074" y="10984"/>
                  </a:cubicBezTo>
                  <a:close/>
                  <a:moveTo>
                    <a:pt x="589" y="6019"/>
                  </a:moveTo>
                  <a:lnTo>
                    <a:pt x="10488" y="10969"/>
                  </a:lnTo>
                  <a:lnTo>
                    <a:pt x="10488" y="20859"/>
                  </a:lnTo>
                  <a:lnTo>
                    <a:pt x="589" y="15909"/>
                  </a:lnTo>
                  <a:cubicBezTo>
                    <a:pt x="589" y="15909"/>
                    <a:pt x="589" y="6019"/>
                    <a:pt x="589" y="6019"/>
                  </a:cubicBezTo>
                  <a:close/>
                  <a:moveTo>
                    <a:pt x="10799" y="592"/>
                  </a:moveTo>
                  <a:lnTo>
                    <a:pt x="20743" y="5564"/>
                  </a:lnTo>
                  <a:lnTo>
                    <a:pt x="10797" y="10538"/>
                  </a:lnTo>
                  <a:lnTo>
                    <a:pt x="853" y="5566"/>
                  </a:lnTo>
                  <a:cubicBezTo>
                    <a:pt x="853" y="5566"/>
                    <a:pt x="10799" y="592"/>
                    <a:pt x="10799" y="59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100000"/>
                </a:lnSpc>
                <a:defRPr sz="3000" baseline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" name="Form">
              <a:extLst>
                <a:ext uri="{FF2B5EF4-FFF2-40B4-BE49-F238E27FC236}">
                  <a16:creationId xmlns:a16="http://schemas.microsoft.com/office/drawing/2014/main" id="{2833AC55-7A7B-4898-930A-7033DBCEADEF}"/>
                </a:ext>
              </a:extLst>
            </p:cNvPr>
            <p:cNvSpPr/>
            <p:nvPr userDrawn="1"/>
          </p:nvSpPr>
          <p:spPr>
            <a:xfrm>
              <a:off x="11235516" y="3499228"/>
              <a:ext cx="1011161" cy="116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18" y="751"/>
                  </a:moveTo>
                  <a:lnTo>
                    <a:pt x="0" y="5410"/>
                  </a:lnTo>
                  <a:lnTo>
                    <a:pt x="0" y="5725"/>
                  </a:lnTo>
                  <a:lnTo>
                    <a:pt x="3" y="5726"/>
                  </a:lnTo>
                  <a:lnTo>
                    <a:pt x="3" y="16202"/>
                  </a:lnTo>
                  <a:lnTo>
                    <a:pt x="10799" y="21600"/>
                  </a:lnTo>
                  <a:lnTo>
                    <a:pt x="21596" y="16202"/>
                  </a:lnTo>
                  <a:lnTo>
                    <a:pt x="21596" y="5669"/>
                  </a:lnTo>
                  <a:lnTo>
                    <a:pt x="21600" y="5667"/>
                  </a:lnTo>
                  <a:lnTo>
                    <a:pt x="21600" y="5393"/>
                  </a:lnTo>
                  <a:lnTo>
                    <a:pt x="21007" y="5097"/>
                  </a:lnTo>
                  <a:lnTo>
                    <a:pt x="21007" y="5099"/>
                  </a:lnTo>
                  <a:lnTo>
                    <a:pt x="11074" y="132"/>
                  </a:lnTo>
                  <a:lnTo>
                    <a:pt x="11074" y="129"/>
                  </a:lnTo>
                  <a:lnTo>
                    <a:pt x="10816" y="0"/>
                  </a:lnTo>
                  <a:lnTo>
                    <a:pt x="9318" y="749"/>
                  </a:lnTo>
                  <a:cubicBezTo>
                    <a:pt x="9318" y="749"/>
                    <a:pt x="9318" y="751"/>
                    <a:pt x="9318" y="751"/>
                  </a:cubicBezTo>
                  <a:close/>
                  <a:moveTo>
                    <a:pt x="11074" y="10984"/>
                  </a:moveTo>
                  <a:lnTo>
                    <a:pt x="21010" y="6017"/>
                  </a:lnTo>
                  <a:lnTo>
                    <a:pt x="21010" y="15909"/>
                  </a:lnTo>
                  <a:lnTo>
                    <a:pt x="11074" y="20877"/>
                  </a:lnTo>
                  <a:cubicBezTo>
                    <a:pt x="11074" y="20877"/>
                    <a:pt x="11074" y="10984"/>
                    <a:pt x="11074" y="10984"/>
                  </a:cubicBezTo>
                  <a:close/>
                  <a:moveTo>
                    <a:pt x="589" y="6019"/>
                  </a:moveTo>
                  <a:lnTo>
                    <a:pt x="10488" y="10969"/>
                  </a:lnTo>
                  <a:lnTo>
                    <a:pt x="10488" y="20859"/>
                  </a:lnTo>
                  <a:lnTo>
                    <a:pt x="589" y="15909"/>
                  </a:lnTo>
                  <a:cubicBezTo>
                    <a:pt x="589" y="15909"/>
                    <a:pt x="589" y="6019"/>
                    <a:pt x="589" y="6019"/>
                  </a:cubicBezTo>
                  <a:close/>
                  <a:moveTo>
                    <a:pt x="10799" y="592"/>
                  </a:moveTo>
                  <a:lnTo>
                    <a:pt x="20743" y="5564"/>
                  </a:lnTo>
                  <a:lnTo>
                    <a:pt x="10797" y="10538"/>
                  </a:lnTo>
                  <a:lnTo>
                    <a:pt x="853" y="5566"/>
                  </a:lnTo>
                  <a:cubicBezTo>
                    <a:pt x="853" y="5566"/>
                    <a:pt x="10799" y="592"/>
                    <a:pt x="10799" y="59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100000"/>
                </a:lnSpc>
                <a:defRPr sz="3000" baseline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" name="Immagine 3" descr="Immagine che contiene testo, schermo/paravento, schermata&#10;&#10;Descrizione generata automaticamente">
            <a:extLst>
              <a:ext uri="{FF2B5EF4-FFF2-40B4-BE49-F238E27FC236}">
                <a16:creationId xmlns:a16="http://schemas.microsoft.com/office/drawing/2014/main" id="{D61F826B-7871-098C-18A4-874EBCF9C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1087" y="0"/>
            <a:ext cx="10539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08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po 76">
            <a:extLst>
              <a:ext uri="{FF2B5EF4-FFF2-40B4-BE49-F238E27FC236}">
                <a16:creationId xmlns:a16="http://schemas.microsoft.com/office/drawing/2014/main" id="{F9CC9BAA-BC47-4830-A734-477663A617A5}"/>
              </a:ext>
            </a:extLst>
          </p:cNvPr>
          <p:cNvGrpSpPr/>
          <p:nvPr userDrawn="1"/>
        </p:nvGrpSpPr>
        <p:grpSpPr>
          <a:xfrm>
            <a:off x="0" y="0"/>
            <a:ext cx="12200082" cy="6858000"/>
            <a:chOff x="-9093" y="-2193"/>
            <a:chExt cx="24400086" cy="13715956"/>
          </a:xfrm>
        </p:grpSpPr>
        <p:sp>
          <p:nvSpPr>
            <p:cNvPr id="9" name="Titolo 1">
              <a:extLst>
                <a:ext uri="{FF2B5EF4-FFF2-40B4-BE49-F238E27FC236}">
                  <a16:creationId xmlns:a16="http://schemas.microsoft.com/office/drawing/2014/main" id="{12719A84-12E6-4E5C-AE26-67404DF66CE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" y="7272740"/>
              <a:ext cx="11602735" cy="265069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/>
                <a:t>CESEF 2020</a:t>
              </a:r>
              <a:br>
                <a:rPr lang="it-IT"/>
              </a:br>
              <a:r>
                <a:rPr lang="it-IT"/>
                <a:t>Stato Avanzamento Lavori</a:t>
              </a:r>
            </a:p>
          </p:txBody>
        </p:sp>
        <p:pic>
          <p:nvPicPr>
            <p:cNvPr id="10" name="Segnaposto immagine 5">
              <a:extLst>
                <a:ext uri="{FF2B5EF4-FFF2-40B4-BE49-F238E27FC236}">
                  <a16:creationId xmlns:a16="http://schemas.microsoft.com/office/drawing/2014/main" id="{F0F36301-D73B-4A20-8E1A-66909D38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8" b="7858"/>
            <a:stretch>
              <a:fillRect/>
            </a:stretch>
          </p:blipFill>
          <p:spPr>
            <a:xfrm>
              <a:off x="-1" y="1"/>
              <a:ext cx="24380024" cy="13713762"/>
            </a:xfrm>
            <a:prstGeom prst="rect">
              <a:avLst/>
            </a:prstGeom>
          </p:spPr>
        </p:pic>
        <p:sp>
          <p:nvSpPr>
            <p:cNvPr id="11" name="Rectangle 76">
              <a:extLst>
                <a:ext uri="{FF2B5EF4-FFF2-40B4-BE49-F238E27FC236}">
                  <a16:creationId xmlns:a16="http://schemas.microsoft.com/office/drawing/2014/main" id="{C9B40B7E-EF02-4638-82B3-4CCCB320CF08}"/>
                </a:ext>
              </a:extLst>
            </p:cNvPr>
            <p:cNvSpPr/>
            <p:nvPr userDrawn="1"/>
          </p:nvSpPr>
          <p:spPr>
            <a:xfrm>
              <a:off x="-9093" y="-2193"/>
              <a:ext cx="24400086" cy="13713762"/>
            </a:xfrm>
            <a:prstGeom prst="rect">
              <a:avLst/>
            </a:prstGeom>
            <a:solidFill>
              <a:schemeClr val="bg1">
                <a:lumMod val="65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CEF0A490-9288-4EED-9617-13FDEE76DBA6}"/>
                </a:ext>
              </a:extLst>
            </p:cNvPr>
            <p:cNvSpPr/>
            <p:nvPr userDrawn="1"/>
          </p:nvSpPr>
          <p:spPr>
            <a:xfrm>
              <a:off x="1028956" y="1278361"/>
              <a:ext cx="4983890" cy="7694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1">
                <a:ln>
                  <a:noFill/>
                </a:ln>
                <a:solidFill>
                  <a:srgbClr val="2C2C2C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Arial" charset="0"/>
                </a:rPr>
                <a:t>Agici Finanza d’Impresa è una società di ricerca e consulenza specializzata nel settore delle utilities, </a:t>
              </a:r>
              <a:br>
                <a:rPr kumimoji="0" lang="it-IT" sz="16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Arial" charset="0"/>
                </a:rPr>
              </a:br>
              <a:r>
                <a:rPr kumimoji="0" lang="it-IT" sz="16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Arial" charset="0"/>
                </a:rPr>
                <a:t>delle rinnovabili, delle infrastrutture e dell’efficienza energetica.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Arial" charset="0"/>
                </a:rPr>
                <a:t>Collabora con imprese, associazioni, amministrazioni pubbliche e istituzioni per realizzare politiche di sviluppo capaci di creare valore.</a:t>
              </a:r>
            </a:p>
          </p:txBody>
        </p:sp>
        <p:sp>
          <p:nvSpPr>
            <p:cNvPr id="13" name="Title 8">
              <a:extLst>
                <a:ext uri="{FF2B5EF4-FFF2-40B4-BE49-F238E27FC236}">
                  <a16:creationId xmlns:a16="http://schemas.microsoft.com/office/drawing/2014/main" id="{749E8F4E-13F3-4155-8070-21854612467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07851" y="812668"/>
              <a:ext cx="23005472" cy="822191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800" b="1" kern="1200" dirty="0">
                  <a:solidFill>
                    <a:srgbClr val="2D3E5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Montserrat "/>
                  <a:cs typeface="+mn-cs"/>
                </a:rPr>
                <a:t>CHI</a:t>
              </a:r>
              <a:r>
                <a:rPr kumimoji="0" lang="it-IT" sz="3200" b="1" i="0" u="none" strike="noStrike" kern="1200" cap="none" spc="0" normalizeH="0" baseline="0" noProof="0">
                  <a:ln>
                    <a:noFill/>
                  </a:ln>
                  <a:solidFill>
                    <a:srgbClr val="B2D6AF"/>
                  </a:solidFill>
                  <a:effectLst/>
                  <a:uLnTx/>
                  <a:uFillTx/>
                  <a:latin typeface="Montserrat "/>
                  <a:cs typeface="+mn-cs"/>
                </a:rPr>
                <a:t> </a:t>
              </a:r>
              <a:r>
                <a:rPr kumimoji="0" lang="it-IT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"/>
                  <a:cs typeface="Calibri Light" panose="020F0302020204030204" pitchFamily="34" charset="0"/>
                </a:rPr>
                <a:t>SIAMO</a:t>
              </a:r>
            </a:p>
          </p:txBody>
        </p:sp>
        <p:sp>
          <p:nvSpPr>
            <p:cNvPr id="14" name="Rectangle 42">
              <a:extLst>
                <a:ext uri="{FF2B5EF4-FFF2-40B4-BE49-F238E27FC236}">
                  <a16:creationId xmlns:a16="http://schemas.microsoft.com/office/drawing/2014/main" id="{0C9418AE-1F95-41B5-93D7-BD433165C428}"/>
                </a:ext>
              </a:extLst>
            </p:cNvPr>
            <p:cNvSpPr/>
            <p:nvPr userDrawn="1"/>
          </p:nvSpPr>
          <p:spPr>
            <a:xfrm>
              <a:off x="17817208" y="1169505"/>
              <a:ext cx="3800282" cy="523234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43">
              <a:extLst>
                <a:ext uri="{FF2B5EF4-FFF2-40B4-BE49-F238E27FC236}">
                  <a16:creationId xmlns:a16="http://schemas.microsoft.com/office/drawing/2014/main" id="{8DDE437B-5406-4D07-A9EB-219FEB7120FB}"/>
                </a:ext>
              </a:extLst>
            </p:cNvPr>
            <p:cNvSpPr/>
            <p:nvPr userDrawn="1"/>
          </p:nvSpPr>
          <p:spPr>
            <a:xfrm>
              <a:off x="13088451" y="1149391"/>
              <a:ext cx="3800282" cy="5232343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24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id="{26087623-31BF-4BD6-AFD2-43AD3B9D6364}"/>
                </a:ext>
              </a:extLst>
            </p:cNvPr>
            <p:cNvSpPr/>
            <p:nvPr userDrawn="1"/>
          </p:nvSpPr>
          <p:spPr>
            <a:xfrm>
              <a:off x="8467440" y="1149391"/>
              <a:ext cx="3800282" cy="523234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45">
              <a:extLst>
                <a:ext uri="{FF2B5EF4-FFF2-40B4-BE49-F238E27FC236}">
                  <a16:creationId xmlns:a16="http://schemas.microsoft.com/office/drawing/2014/main" id="{DBA09819-F812-4FED-A6B1-9C8A314A5303}"/>
                </a:ext>
              </a:extLst>
            </p:cNvPr>
            <p:cNvSpPr txBox="1"/>
            <p:nvPr userDrawn="1"/>
          </p:nvSpPr>
          <p:spPr>
            <a:xfrm>
              <a:off x="8467442" y="2377093"/>
              <a:ext cx="3800282" cy="52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  <a:t>UTILITIES</a:t>
              </a:r>
            </a:p>
          </p:txBody>
        </p: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3B38D8A3-920E-4FC1-BF4D-2424376A5346}"/>
                </a:ext>
              </a:extLst>
            </p:cNvPr>
            <p:cNvSpPr/>
            <p:nvPr userDrawn="1"/>
          </p:nvSpPr>
          <p:spPr>
            <a:xfrm>
              <a:off x="8478938" y="4093690"/>
              <a:ext cx="3777288" cy="2031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Osservatorio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sulle Alleanze e le Strategie nel Mercato Pan-Europeo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delle Utilities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407BA971-BCF0-4AA4-B6C1-E5E86B9DD7CE}"/>
                </a:ext>
              </a:extLst>
            </p:cNvPr>
            <p:cNvSpPr txBox="1"/>
            <p:nvPr userDrawn="1"/>
          </p:nvSpPr>
          <p:spPr>
            <a:xfrm>
              <a:off x="13125259" y="2392399"/>
              <a:ext cx="3767086" cy="523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  <a:t>INFRASTRUTTURE</a:t>
              </a:r>
            </a:p>
          </p:txBody>
        </p: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4864D79D-F31F-4588-B75E-662A403ACC88}"/>
                </a:ext>
              </a:extLst>
            </p:cNvPr>
            <p:cNvSpPr/>
            <p:nvPr userDrawn="1"/>
          </p:nvSpPr>
          <p:spPr>
            <a:xfrm>
              <a:off x="14684132" y="2832642"/>
              <a:ext cx="2380230" cy="1292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Osservatorio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I Costi del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Non Fare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1" name="TextBox 49">
              <a:extLst>
                <a:ext uri="{FF2B5EF4-FFF2-40B4-BE49-F238E27FC236}">
                  <a16:creationId xmlns:a16="http://schemas.microsoft.com/office/drawing/2014/main" id="{CC515D12-A041-42E4-B864-1897DC4BEABD}"/>
                </a:ext>
              </a:extLst>
            </p:cNvPr>
            <p:cNvSpPr txBox="1"/>
            <p:nvPr userDrawn="1"/>
          </p:nvSpPr>
          <p:spPr>
            <a:xfrm>
              <a:off x="17817208" y="2392399"/>
              <a:ext cx="3800284" cy="523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  <a:t>RINNOVABILI</a:t>
              </a:r>
            </a:p>
          </p:txBody>
        </p:sp>
        <p:sp>
          <p:nvSpPr>
            <p:cNvPr id="22" name="Rectangle 50">
              <a:extLst>
                <a:ext uri="{FF2B5EF4-FFF2-40B4-BE49-F238E27FC236}">
                  <a16:creationId xmlns:a16="http://schemas.microsoft.com/office/drawing/2014/main" id="{5DAB4C1B-9DDE-4B89-97BD-1E205DEE1636}"/>
                </a:ext>
              </a:extLst>
            </p:cNvPr>
            <p:cNvSpPr/>
            <p:nvPr userDrawn="1"/>
          </p:nvSpPr>
          <p:spPr>
            <a:xfrm>
              <a:off x="17875588" y="4093690"/>
              <a:ext cx="3741902" cy="2031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Osservatorio Internazionale sull’Industria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 la Finanza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delle Rinnovabili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3" name="Rectangle 43">
              <a:extLst>
                <a:ext uri="{FF2B5EF4-FFF2-40B4-BE49-F238E27FC236}">
                  <a16:creationId xmlns:a16="http://schemas.microsoft.com/office/drawing/2014/main" id="{EAB315C9-3AA3-407F-92AA-9ABFC84DC704}"/>
                </a:ext>
              </a:extLst>
            </p:cNvPr>
            <p:cNvSpPr/>
            <p:nvPr userDrawn="1"/>
          </p:nvSpPr>
          <p:spPr>
            <a:xfrm>
              <a:off x="6287351" y="7886540"/>
              <a:ext cx="3800282" cy="501962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44">
              <a:extLst>
                <a:ext uri="{FF2B5EF4-FFF2-40B4-BE49-F238E27FC236}">
                  <a16:creationId xmlns:a16="http://schemas.microsoft.com/office/drawing/2014/main" id="{AA3ADA93-E154-472B-8711-0B417EA4294A}"/>
                </a:ext>
              </a:extLst>
            </p:cNvPr>
            <p:cNvSpPr/>
            <p:nvPr userDrawn="1"/>
          </p:nvSpPr>
          <p:spPr>
            <a:xfrm>
              <a:off x="10878398" y="7833098"/>
              <a:ext cx="3800282" cy="501962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d-ID" sz="24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TextBox 45">
              <a:extLst>
                <a:ext uri="{FF2B5EF4-FFF2-40B4-BE49-F238E27FC236}">
                  <a16:creationId xmlns:a16="http://schemas.microsoft.com/office/drawing/2014/main" id="{C5AA35C6-AE6C-4B02-B9C6-ACA93787F115}"/>
                </a:ext>
              </a:extLst>
            </p:cNvPr>
            <p:cNvSpPr txBox="1"/>
            <p:nvPr userDrawn="1"/>
          </p:nvSpPr>
          <p:spPr>
            <a:xfrm>
              <a:off x="10878400" y="9226997"/>
              <a:ext cx="3800282" cy="52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  <a:t>ACQUA</a:t>
              </a:r>
            </a:p>
          </p:txBody>
        </p:sp>
        <p:sp>
          <p:nvSpPr>
            <p:cNvPr id="26" name="Rectangle 46">
              <a:extLst>
                <a:ext uri="{FF2B5EF4-FFF2-40B4-BE49-F238E27FC236}">
                  <a16:creationId xmlns:a16="http://schemas.microsoft.com/office/drawing/2014/main" id="{D8243396-4CCF-423B-8C69-E28B5E1C1BCB}"/>
                </a:ext>
              </a:extLst>
            </p:cNvPr>
            <p:cNvSpPr/>
            <p:nvPr userDrawn="1"/>
          </p:nvSpPr>
          <p:spPr>
            <a:xfrm>
              <a:off x="10874790" y="10925136"/>
              <a:ext cx="3777288" cy="1292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Osservatorio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sulla Sostenibilità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del Sistema Idrico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7" name="TextBox 47">
              <a:extLst>
                <a:ext uri="{FF2B5EF4-FFF2-40B4-BE49-F238E27FC236}">
                  <a16:creationId xmlns:a16="http://schemas.microsoft.com/office/drawing/2014/main" id="{D8E5A11A-E3FB-4CD2-959E-51B89F8893CD}"/>
                </a:ext>
              </a:extLst>
            </p:cNvPr>
            <p:cNvSpPr txBox="1"/>
            <p:nvPr userDrawn="1"/>
          </p:nvSpPr>
          <p:spPr>
            <a:xfrm>
              <a:off x="6324159" y="9106354"/>
              <a:ext cx="3767086" cy="8617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  <a:t>EFFICIENZA</a:t>
              </a:r>
              <a:b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</a:b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  <a:t>ENERGETICA</a:t>
              </a:r>
            </a:p>
          </p:txBody>
        </p:sp>
        <p:sp>
          <p:nvSpPr>
            <p:cNvPr id="28" name="Rectangle 48">
              <a:extLst>
                <a:ext uri="{FF2B5EF4-FFF2-40B4-BE49-F238E27FC236}">
                  <a16:creationId xmlns:a16="http://schemas.microsoft.com/office/drawing/2014/main" id="{C50776FB-758B-4E59-BED6-7EA58563E3AC}"/>
                </a:ext>
              </a:extLst>
            </p:cNvPr>
            <p:cNvSpPr/>
            <p:nvPr userDrawn="1"/>
          </p:nvSpPr>
          <p:spPr>
            <a:xfrm>
              <a:off x="6121588" y="10958464"/>
              <a:ext cx="4193419" cy="1661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Centro Studi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per l’Economia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e il Management </a:t>
              </a:r>
              <a:b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</a:b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dell’Efficienza Energetica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BA7B4E46-9677-425F-8DA5-F5760DCA21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700000">
              <a:off x="14211608" y="348132"/>
              <a:ext cx="1590913" cy="1599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3068BEB8-CEC5-4789-B43B-88F76B14FB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8921893" y="346088"/>
              <a:ext cx="1590913" cy="1599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CF7EF302-B5CE-49F1-89AD-C80AAF7F3B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298" y="2801652"/>
              <a:ext cx="2257385" cy="1514823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8C573FCF-FF9F-4E39-BFFC-AB92B3BF8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9834" y="2957706"/>
              <a:ext cx="1255158" cy="832503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ED927723-AADF-4B2B-826C-9A20CD648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9506" y="2910730"/>
              <a:ext cx="2220643" cy="1227492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FCEDAA97-706D-459E-840A-744C95B9F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866" y="9965591"/>
              <a:ext cx="2926285" cy="1018349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CC214381-6D80-44FB-92CD-7713C50E2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7743" y="9999815"/>
              <a:ext cx="3139444" cy="950795"/>
            </a:xfrm>
            <a:prstGeom prst="rect">
              <a:avLst/>
            </a:prstGeom>
          </p:spPr>
        </p:pic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137A0F51-BA1E-4D56-A066-7FD85441B7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2009261" y="7035932"/>
              <a:ext cx="1582755" cy="1590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B4E025ED-F935-4205-8234-085B3A316A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700000">
              <a:off x="7410505" y="7085276"/>
              <a:ext cx="1590913" cy="15991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43D99F6B-425A-4800-96A5-37BCE36E2A6D}"/>
                </a:ext>
              </a:extLst>
            </p:cNvPr>
            <p:cNvGrpSpPr/>
            <p:nvPr userDrawn="1"/>
          </p:nvGrpSpPr>
          <p:grpSpPr>
            <a:xfrm>
              <a:off x="9594220" y="356306"/>
              <a:ext cx="1590913" cy="1582755"/>
              <a:chOff x="1022920" y="2126309"/>
              <a:chExt cx="795690" cy="791610"/>
            </a:xfrm>
          </p:grpSpPr>
          <p:sp>
            <p:nvSpPr>
              <p:cNvPr id="53" name="Rectangle 5">
                <a:extLst>
                  <a:ext uri="{FF2B5EF4-FFF2-40B4-BE49-F238E27FC236}">
                    <a16:creationId xmlns:a16="http://schemas.microsoft.com/office/drawing/2014/main" id="{6BCBCE75-DD1F-40BA-B28D-F6568030B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024960" y="2124269"/>
                <a:ext cx="791610" cy="79569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238">
                <a:extLst>
                  <a:ext uri="{FF2B5EF4-FFF2-40B4-BE49-F238E27FC236}">
                    <a16:creationId xmlns:a16="http://schemas.microsoft.com/office/drawing/2014/main" id="{8B1F1E4B-2221-4D9C-88C9-1F010163EF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8064" y="2378750"/>
                <a:ext cx="466858" cy="340602"/>
              </a:xfrm>
              <a:custGeom>
                <a:avLst/>
                <a:gdLst>
                  <a:gd name="T0" fmla="*/ 60 w 71"/>
                  <a:gd name="T1" fmla="*/ 1 h 50"/>
                  <a:gd name="T2" fmla="*/ 53 w 71"/>
                  <a:gd name="T3" fmla="*/ 4 h 50"/>
                  <a:gd name="T4" fmla="*/ 40 w 71"/>
                  <a:gd name="T5" fmla="*/ 1 h 50"/>
                  <a:gd name="T6" fmla="*/ 29 w 71"/>
                  <a:gd name="T7" fmla="*/ 2 h 50"/>
                  <a:gd name="T8" fmla="*/ 22 w 71"/>
                  <a:gd name="T9" fmla="*/ 4 h 50"/>
                  <a:gd name="T10" fmla="*/ 11 w 71"/>
                  <a:gd name="T11" fmla="*/ 2 h 50"/>
                  <a:gd name="T12" fmla="*/ 0 w 71"/>
                  <a:gd name="T13" fmla="*/ 21 h 50"/>
                  <a:gd name="T14" fmla="*/ 6 w 71"/>
                  <a:gd name="T15" fmla="*/ 25 h 50"/>
                  <a:gd name="T16" fmla="*/ 12 w 71"/>
                  <a:gd name="T17" fmla="*/ 32 h 50"/>
                  <a:gd name="T18" fmla="*/ 16 w 71"/>
                  <a:gd name="T19" fmla="*/ 37 h 50"/>
                  <a:gd name="T20" fmla="*/ 17 w 71"/>
                  <a:gd name="T21" fmla="*/ 42 h 50"/>
                  <a:gd name="T22" fmla="*/ 21 w 71"/>
                  <a:gd name="T23" fmla="*/ 43 h 50"/>
                  <a:gd name="T24" fmla="*/ 22 w 71"/>
                  <a:gd name="T25" fmla="*/ 46 h 50"/>
                  <a:gd name="T26" fmla="*/ 27 w 71"/>
                  <a:gd name="T27" fmla="*/ 46 h 50"/>
                  <a:gd name="T28" fmla="*/ 31 w 71"/>
                  <a:gd name="T29" fmla="*/ 50 h 50"/>
                  <a:gd name="T30" fmla="*/ 36 w 71"/>
                  <a:gd name="T31" fmla="*/ 46 h 50"/>
                  <a:gd name="T32" fmla="*/ 40 w 71"/>
                  <a:gd name="T33" fmla="*/ 49 h 50"/>
                  <a:gd name="T34" fmla="*/ 44 w 71"/>
                  <a:gd name="T35" fmla="*/ 45 h 50"/>
                  <a:gd name="T36" fmla="*/ 49 w 71"/>
                  <a:gd name="T37" fmla="*/ 45 h 50"/>
                  <a:gd name="T38" fmla="*/ 52 w 71"/>
                  <a:gd name="T39" fmla="*/ 42 h 50"/>
                  <a:gd name="T40" fmla="*/ 55 w 71"/>
                  <a:gd name="T41" fmla="*/ 36 h 50"/>
                  <a:gd name="T42" fmla="*/ 59 w 71"/>
                  <a:gd name="T43" fmla="*/ 30 h 50"/>
                  <a:gd name="T44" fmla="*/ 66 w 71"/>
                  <a:gd name="T45" fmla="*/ 24 h 50"/>
                  <a:gd name="T46" fmla="*/ 71 w 71"/>
                  <a:gd name="T47" fmla="*/ 21 h 50"/>
                  <a:gd name="T48" fmla="*/ 17 w 71"/>
                  <a:gd name="T49" fmla="*/ 35 h 50"/>
                  <a:gd name="T50" fmla="*/ 15 w 71"/>
                  <a:gd name="T51" fmla="*/ 35 h 50"/>
                  <a:gd name="T52" fmla="*/ 14 w 71"/>
                  <a:gd name="T53" fmla="*/ 33 h 50"/>
                  <a:gd name="T54" fmla="*/ 23 w 71"/>
                  <a:gd name="T55" fmla="*/ 23 h 50"/>
                  <a:gd name="T56" fmla="*/ 26 w 71"/>
                  <a:gd name="T57" fmla="*/ 23 h 50"/>
                  <a:gd name="T58" fmla="*/ 26 w 71"/>
                  <a:gd name="T59" fmla="*/ 26 h 50"/>
                  <a:gd name="T60" fmla="*/ 17 w 71"/>
                  <a:gd name="T61" fmla="*/ 35 h 50"/>
                  <a:gd name="T62" fmla="*/ 18 w 71"/>
                  <a:gd name="T63" fmla="*/ 40 h 50"/>
                  <a:gd name="T64" fmla="*/ 18 w 71"/>
                  <a:gd name="T65" fmla="*/ 37 h 50"/>
                  <a:gd name="T66" fmla="*/ 27 w 71"/>
                  <a:gd name="T67" fmla="*/ 29 h 50"/>
                  <a:gd name="T68" fmla="*/ 30 w 71"/>
                  <a:gd name="T69" fmla="*/ 29 h 50"/>
                  <a:gd name="T70" fmla="*/ 23 w 71"/>
                  <a:gd name="T71" fmla="*/ 38 h 50"/>
                  <a:gd name="T72" fmla="*/ 26 w 71"/>
                  <a:gd name="T73" fmla="*/ 44 h 50"/>
                  <a:gd name="T74" fmla="*/ 23 w 71"/>
                  <a:gd name="T75" fmla="*/ 43 h 50"/>
                  <a:gd name="T76" fmla="*/ 28 w 71"/>
                  <a:gd name="T77" fmla="*/ 37 h 50"/>
                  <a:gd name="T78" fmla="*/ 33 w 71"/>
                  <a:gd name="T79" fmla="*/ 32 h 50"/>
                  <a:gd name="T80" fmla="*/ 35 w 71"/>
                  <a:gd name="T81" fmla="*/ 34 h 50"/>
                  <a:gd name="T82" fmla="*/ 30 w 71"/>
                  <a:gd name="T83" fmla="*/ 40 h 50"/>
                  <a:gd name="T84" fmla="*/ 41 w 71"/>
                  <a:gd name="T85" fmla="*/ 39 h 50"/>
                  <a:gd name="T86" fmla="*/ 33 w 71"/>
                  <a:gd name="T87" fmla="*/ 47 h 50"/>
                  <a:gd name="T88" fmla="*/ 29 w 71"/>
                  <a:gd name="T89" fmla="*/ 46 h 50"/>
                  <a:gd name="T90" fmla="*/ 32 w 71"/>
                  <a:gd name="T91" fmla="*/ 42 h 50"/>
                  <a:gd name="T92" fmla="*/ 40 w 71"/>
                  <a:gd name="T93" fmla="*/ 35 h 50"/>
                  <a:gd name="T94" fmla="*/ 42 w 71"/>
                  <a:gd name="T95" fmla="*/ 37 h 50"/>
                  <a:gd name="T96" fmla="*/ 65 w 71"/>
                  <a:gd name="T97" fmla="*/ 21 h 50"/>
                  <a:gd name="T98" fmla="*/ 57 w 71"/>
                  <a:gd name="T99" fmla="*/ 28 h 50"/>
                  <a:gd name="T100" fmla="*/ 47 w 71"/>
                  <a:gd name="T101" fmla="*/ 19 h 50"/>
                  <a:gd name="T102" fmla="*/ 42 w 71"/>
                  <a:gd name="T103" fmla="*/ 15 h 50"/>
                  <a:gd name="T104" fmla="*/ 41 w 71"/>
                  <a:gd name="T105" fmla="*/ 13 h 50"/>
                  <a:gd name="T106" fmla="*/ 39 w 71"/>
                  <a:gd name="T107" fmla="*/ 14 h 50"/>
                  <a:gd name="T108" fmla="*/ 31 w 71"/>
                  <a:gd name="T109" fmla="*/ 19 h 50"/>
                  <a:gd name="T110" fmla="*/ 26 w 71"/>
                  <a:gd name="T111" fmla="*/ 16 h 50"/>
                  <a:gd name="T112" fmla="*/ 27 w 71"/>
                  <a:gd name="T113" fmla="*/ 15 h 50"/>
                  <a:gd name="T114" fmla="*/ 41 w 71"/>
                  <a:gd name="T115" fmla="*/ 4 h 50"/>
                  <a:gd name="T116" fmla="*/ 53 w 71"/>
                  <a:gd name="T117" fmla="*/ 7 h 50"/>
                  <a:gd name="T118" fmla="*/ 67 w 71"/>
                  <a:gd name="T119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" h="50">
                    <a:moveTo>
                      <a:pt x="62" y="0"/>
                    </a:moveTo>
                    <a:cubicBezTo>
                      <a:pt x="60" y="1"/>
                      <a:pt x="60" y="1"/>
                      <a:pt x="60" y="1"/>
                    </a:cubicBezTo>
                    <a:cubicBezTo>
                      <a:pt x="59" y="2"/>
                      <a:pt x="56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2" y="4"/>
                      <a:pt x="49" y="3"/>
                      <a:pt x="46" y="2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40" y="1"/>
                      <a:pt x="38" y="2"/>
                      <a:pt x="36" y="4"/>
                    </a:cubicBezTo>
                    <a:cubicBezTo>
                      <a:pt x="34" y="3"/>
                      <a:pt x="31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6" y="2"/>
                      <a:pt x="24" y="3"/>
                      <a:pt x="22" y="4"/>
                    </a:cubicBezTo>
                    <a:cubicBezTo>
                      <a:pt x="20" y="4"/>
                      <a:pt x="19" y="5"/>
                      <a:pt x="18" y="5"/>
                    </a:cubicBezTo>
                    <a:cubicBezTo>
                      <a:pt x="17" y="5"/>
                      <a:pt x="14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5" y="24"/>
                      <a:pt x="6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10" y="29"/>
                      <a:pt x="12" y="32"/>
                    </a:cubicBezTo>
                    <a:cubicBezTo>
                      <a:pt x="12" y="33"/>
                      <a:pt x="12" y="35"/>
                      <a:pt x="13" y="36"/>
                    </a:cubicBezTo>
                    <a:cubicBezTo>
                      <a:pt x="14" y="37"/>
                      <a:pt x="15" y="37"/>
                      <a:pt x="16" y="37"/>
                    </a:cubicBezTo>
                    <a:cubicBezTo>
                      <a:pt x="16" y="38"/>
                      <a:pt x="16" y="38"/>
                      <a:pt x="16" y="39"/>
                    </a:cubicBezTo>
                    <a:cubicBezTo>
                      <a:pt x="16" y="40"/>
                      <a:pt x="16" y="41"/>
                      <a:pt x="17" y="42"/>
                    </a:cubicBezTo>
                    <a:cubicBezTo>
                      <a:pt x="18" y="42"/>
                      <a:pt x="19" y="43"/>
                      <a:pt x="20" y="43"/>
                    </a:cubicBezTo>
                    <a:cubicBezTo>
                      <a:pt x="20" y="43"/>
                      <a:pt x="20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4"/>
                      <a:pt x="21" y="45"/>
                      <a:pt x="22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6" y="47"/>
                      <a:pt x="27" y="47"/>
                      <a:pt x="27" y="46"/>
                    </a:cubicBezTo>
                    <a:cubicBezTo>
                      <a:pt x="27" y="47"/>
                      <a:pt x="28" y="48"/>
                      <a:pt x="28" y="49"/>
                    </a:cubicBezTo>
                    <a:cubicBezTo>
                      <a:pt x="29" y="49"/>
                      <a:pt x="30" y="50"/>
                      <a:pt x="31" y="50"/>
                    </a:cubicBezTo>
                    <a:cubicBezTo>
                      <a:pt x="32" y="50"/>
                      <a:pt x="33" y="49"/>
                      <a:pt x="34" y="49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9" y="49"/>
                      <a:pt x="40" y="49"/>
                    </a:cubicBezTo>
                    <a:cubicBezTo>
                      <a:pt x="41" y="49"/>
                      <a:pt x="42" y="48"/>
                      <a:pt x="43" y="48"/>
                    </a:cubicBezTo>
                    <a:cubicBezTo>
                      <a:pt x="44" y="47"/>
                      <a:pt x="44" y="46"/>
                      <a:pt x="44" y="45"/>
                    </a:cubicBezTo>
                    <a:cubicBezTo>
                      <a:pt x="45" y="46"/>
                      <a:pt x="46" y="46"/>
                      <a:pt x="46" y="46"/>
                    </a:cubicBezTo>
                    <a:cubicBezTo>
                      <a:pt x="48" y="46"/>
                      <a:pt x="49" y="46"/>
                      <a:pt x="49" y="45"/>
                    </a:cubicBezTo>
                    <a:cubicBezTo>
                      <a:pt x="50" y="44"/>
                      <a:pt x="51" y="43"/>
                      <a:pt x="50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3" y="42"/>
                      <a:pt x="54" y="42"/>
                      <a:pt x="55" y="41"/>
                    </a:cubicBezTo>
                    <a:cubicBezTo>
                      <a:pt x="56" y="40"/>
                      <a:pt x="56" y="38"/>
                      <a:pt x="55" y="36"/>
                    </a:cubicBezTo>
                    <a:cubicBezTo>
                      <a:pt x="56" y="36"/>
                      <a:pt x="57" y="36"/>
                      <a:pt x="58" y="35"/>
                    </a:cubicBezTo>
                    <a:cubicBezTo>
                      <a:pt x="59" y="34"/>
                      <a:pt x="60" y="32"/>
                      <a:pt x="59" y="30"/>
                    </a:cubicBezTo>
                    <a:cubicBezTo>
                      <a:pt x="60" y="29"/>
                      <a:pt x="61" y="28"/>
                      <a:pt x="62" y="28"/>
                    </a:cubicBezTo>
                    <a:cubicBezTo>
                      <a:pt x="63" y="26"/>
                      <a:pt x="65" y="24"/>
                      <a:pt x="66" y="24"/>
                    </a:cubicBezTo>
                    <a:cubicBezTo>
                      <a:pt x="67" y="23"/>
                      <a:pt x="69" y="22"/>
                      <a:pt x="70" y="22"/>
                    </a:cubicBezTo>
                    <a:cubicBezTo>
                      <a:pt x="71" y="21"/>
                      <a:pt x="71" y="21"/>
                      <a:pt x="71" y="21"/>
                    </a:cubicBezTo>
                    <a:lnTo>
                      <a:pt x="62" y="0"/>
                    </a:lnTo>
                    <a:close/>
                    <a:moveTo>
                      <a:pt x="17" y="35"/>
                    </a:moveTo>
                    <a:cubicBezTo>
                      <a:pt x="17" y="35"/>
                      <a:pt x="16" y="35"/>
                      <a:pt x="16" y="35"/>
                    </a:cubicBezTo>
                    <a:cubicBezTo>
                      <a:pt x="16" y="35"/>
                      <a:pt x="15" y="35"/>
                      <a:pt x="15" y="35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2"/>
                      <a:pt x="15" y="3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4" y="23"/>
                      <a:pt x="24" y="23"/>
                    </a:cubicBezTo>
                    <a:cubicBezTo>
                      <a:pt x="25" y="23"/>
                      <a:pt x="26" y="23"/>
                      <a:pt x="26" y="23"/>
                    </a:cubicBezTo>
                    <a:cubicBezTo>
                      <a:pt x="26" y="24"/>
                      <a:pt x="26" y="24"/>
                      <a:pt x="26" y="25"/>
                    </a:cubicBezTo>
                    <a:cubicBezTo>
                      <a:pt x="26" y="25"/>
                      <a:pt x="26" y="26"/>
                      <a:pt x="26" y="2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5"/>
                      <a:pt x="17" y="35"/>
                      <a:pt x="17" y="35"/>
                    </a:cubicBezTo>
                    <a:close/>
                    <a:moveTo>
                      <a:pt x="21" y="40"/>
                    </a:moveTo>
                    <a:cubicBezTo>
                      <a:pt x="20" y="41"/>
                      <a:pt x="19" y="41"/>
                      <a:pt x="18" y="40"/>
                    </a:cubicBezTo>
                    <a:cubicBezTo>
                      <a:pt x="18" y="40"/>
                      <a:pt x="18" y="39"/>
                      <a:pt x="18" y="39"/>
                    </a:cubicBezTo>
                    <a:cubicBezTo>
                      <a:pt x="18" y="38"/>
                      <a:pt x="18" y="38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8" y="28"/>
                      <a:pt x="28" y="28"/>
                    </a:cubicBezTo>
                    <a:cubicBezTo>
                      <a:pt x="29" y="28"/>
                      <a:pt x="29" y="29"/>
                      <a:pt x="30" y="29"/>
                    </a:cubicBezTo>
                    <a:cubicBezTo>
                      <a:pt x="30" y="30"/>
                      <a:pt x="30" y="31"/>
                      <a:pt x="30" y="32"/>
                    </a:cubicBezTo>
                    <a:cubicBezTo>
                      <a:pt x="23" y="38"/>
                      <a:pt x="23" y="38"/>
                      <a:pt x="23" y="38"/>
                    </a:cubicBezTo>
                    <a:lnTo>
                      <a:pt x="21" y="40"/>
                    </a:lnTo>
                    <a:close/>
                    <a:moveTo>
                      <a:pt x="26" y="44"/>
                    </a:moveTo>
                    <a:cubicBezTo>
                      <a:pt x="26" y="45"/>
                      <a:pt x="24" y="45"/>
                      <a:pt x="23" y="44"/>
                    </a:cubicBezTo>
                    <a:cubicBezTo>
                      <a:pt x="23" y="44"/>
                      <a:pt x="23" y="43"/>
                      <a:pt x="23" y="43"/>
                    </a:cubicBezTo>
                    <a:cubicBezTo>
                      <a:pt x="23" y="42"/>
                      <a:pt x="23" y="42"/>
                      <a:pt x="23" y="41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3" y="32"/>
                      <a:pt x="33" y="32"/>
                    </a:cubicBezTo>
                    <a:cubicBezTo>
                      <a:pt x="34" y="32"/>
                      <a:pt x="34" y="33"/>
                      <a:pt x="35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0" y="40"/>
                      <a:pt x="30" y="40"/>
                      <a:pt x="30" y="40"/>
                    </a:cubicBezTo>
                    <a:lnTo>
                      <a:pt x="26" y="44"/>
                    </a:lnTo>
                    <a:close/>
                    <a:moveTo>
                      <a:pt x="41" y="39"/>
                    </a:move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2" y="48"/>
                      <a:pt x="31" y="48"/>
                      <a:pt x="30" y="47"/>
                    </a:cubicBezTo>
                    <a:cubicBezTo>
                      <a:pt x="29" y="47"/>
                      <a:pt x="29" y="46"/>
                      <a:pt x="29" y="46"/>
                    </a:cubicBezTo>
                    <a:cubicBezTo>
                      <a:pt x="29" y="45"/>
                      <a:pt x="29" y="45"/>
                      <a:pt x="30" y="44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9" y="35"/>
                      <a:pt x="39" y="35"/>
                      <a:pt x="40" y="35"/>
                    </a:cubicBezTo>
                    <a:cubicBezTo>
                      <a:pt x="40" y="35"/>
                      <a:pt x="41" y="35"/>
                      <a:pt x="41" y="36"/>
                    </a:cubicBezTo>
                    <a:cubicBezTo>
                      <a:pt x="41" y="36"/>
                      <a:pt x="42" y="37"/>
                      <a:pt x="42" y="37"/>
                    </a:cubicBezTo>
                    <a:cubicBezTo>
                      <a:pt x="42" y="38"/>
                      <a:pt x="41" y="38"/>
                      <a:pt x="41" y="39"/>
                    </a:cubicBezTo>
                    <a:close/>
                    <a:moveTo>
                      <a:pt x="65" y="21"/>
                    </a:moveTo>
                    <a:cubicBezTo>
                      <a:pt x="63" y="22"/>
                      <a:pt x="61" y="24"/>
                      <a:pt x="60" y="26"/>
                    </a:cubicBezTo>
                    <a:cubicBezTo>
                      <a:pt x="59" y="26"/>
                      <a:pt x="58" y="27"/>
                      <a:pt x="57" y="2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9" y="20"/>
                      <a:pt x="48" y="19"/>
                      <a:pt x="47" y="19"/>
                    </a:cubicBezTo>
                    <a:cubicBezTo>
                      <a:pt x="47" y="19"/>
                      <a:pt x="46" y="19"/>
                      <a:pt x="44" y="18"/>
                    </a:cubicBezTo>
                    <a:cubicBezTo>
                      <a:pt x="42" y="16"/>
                      <a:pt x="42" y="15"/>
                      <a:pt x="42" y="15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7" y="15"/>
                      <a:pt x="35" y="17"/>
                      <a:pt x="34" y="18"/>
                    </a:cubicBezTo>
                    <a:cubicBezTo>
                      <a:pt x="33" y="18"/>
                      <a:pt x="32" y="19"/>
                      <a:pt x="31" y="19"/>
                    </a:cubicBezTo>
                    <a:cubicBezTo>
                      <a:pt x="30" y="19"/>
                      <a:pt x="29" y="19"/>
                      <a:pt x="28" y="18"/>
                    </a:cubicBezTo>
                    <a:cubicBezTo>
                      <a:pt x="27" y="18"/>
                      <a:pt x="27" y="17"/>
                      <a:pt x="26" y="16"/>
                    </a:cubicBezTo>
                    <a:cubicBezTo>
                      <a:pt x="26" y="16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9" y="13"/>
                      <a:pt x="33" y="10"/>
                      <a:pt x="37" y="7"/>
                    </a:cubicBezTo>
                    <a:cubicBezTo>
                      <a:pt x="38" y="5"/>
                      <a:pt x="40" y="4"/>
                      <a:pt x="41" y="4"/>
                    </a:cubicBezTo>
                    <a:cubicBezTo>
                      <a:pt x="41" y="4"/>
                      <a:pt x="44" y="5"/>
                      <a:pt x="45" y="5"/>
                    </a:cubicBezTo>
                    <a:cubicBezTo>
                      <a:pt x="49" y="7"/>
                      <a:pt x="52" y="7"/>
                      <a:pt x="53" y="7"/>
                    </a:cubicBezTo>
                    <a:cubicBezTo>
                      <a:pt x="56" y="7"/>
                      <a:pt x="59" y="6"/>
                      <a:pt x="60" y="5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6" y="20"/>
                      <a:pt x="65" y="21"/>
                      <a:pt x="65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99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C019FFE4-3686-4FAC-AC31-A00EA6195717}"/>
                </a:ext>
              </a:extLst>
            </p:cNvPr>
            <p:cNvSpPr/>
            <p:nvPr userDrawn="1"/>
          </p:nvSpPr>
          <p:spPr>
            <a:xfrm>
              <a:off x="14684132" y="4661676"/>
              <a:ext cx="2148701" cy="1292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Optimal</a:t>
              </a: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 </a:t>
              </a:r>
              <a:r>
                <a:rPr kumimoji="0" lang="it-IT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Sustainable</a:t>
              </a: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 </a:t>
              </a:r>
              <a:r>
                <a:rPr kumimoji="0" lang="it-IT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Mobility</a:t>
              </a: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 Mix</a:t>
              </a:r>
            </a:p>
          </p:txBody>
        </p:sp>
        <p:sp>
          <p:nvSpPr>
            <p:cNvPr id="56" name="Rectangle 44">
              <a:extLst>
                <a:ext uri="{FF2B5EF4-FFF2-40B4-BE49-F238E27FC236}">
                  <a16:creationId xmlns:a16="http://schemas.microsoft.com/office/drawing/2014/main" id="{9FEF3645-B562-45A9-AFA9-A67DFD6E3ABD}"/>
                </a:ext>
              </a:extLst>
            </p:cNvPr>
            <p:cNvSpPr/>
            <p:nvPr userDrawn="1"/>
          </p:nvSpPr>
          <p:spPr>
            <a:xfrm>
              <a:off x="15636451" y="7761074"/>
              <a:ext cx="3800282" cy="508579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45">
              <a:extLst>
                <a:ext uri="{FF2B5EF4-FFF2-40B4-BE49-F238E27FC236}">
                  <a16:creationId xmlns:a16="http://schemas.microsoft.com/office/drawing/2014/main" id="{7CAA1F8E-3A64-4760-9771-B01E03452591}"/>
                </a:ext>
              </a:extLst>
            </p:cNvPr>
            <p:cNvSpPr txBox="1"/>
            <p:nvPr userDrawn="1"/>
          </p:nvSpPr>
          <p:spPr>
            <a:xfrm>
              <a:off x="15636453" y="9154972"/>
              <a:ext cx="3800282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  <a:t>POLITICHE ENERGETICHE</a:t>
              </a:r>
              <a:br>
                <a:rPr kumimoji="0" 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</a:br>
              <a:r>
                <a:rPr kumimoji="0" lang="it-I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  <a:t>E AMBIENTALI EUROPEE</a:t>
              </a:r>
            </a:p>
          </p:txBody>
        </p:sp>
        <p:sp>
          <p:nvSpPr>
            <p:cNvPr id="58" name="Rectangle 46">
              <a:extLst>
                <a:ext uri="{FF2B5EF4-FFF2-40B4-BE49-F238E27FC236}">
                  <a16:creationId xmlns:a16="http://schemas.microsoft.com/office/drawing/2014/main" id="{027FFFA8-421F-4577-A7E3-EADE98936DE9}"/>
                </a:ext>
              </a:extLst>
            </p:cNvPr>
            <p:cNvSpPr/>
            <p:nvPr userDrawn="1"/>
          </p:nvSpPr>
          <p:spPr>
            <a:xfrm>
              <a:off x="15632841" y="11185521"/>
              <a:ext cx="3777288" cy="923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Monitor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Green </a:t>
              </a:r>
              <a:r>
                <a:rPr kumimoji="0" lang="it-IT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Deal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B44F8B7D-E4C1-456F-9A7F-CB24C1E905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6767312" y="6963909"/>
              <a:ext cx="1582755" cy="1590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4" name="Immagine 63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F762C248-F53A-44F4-9A68-38FB270BA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3538890" y="4889211"/>
              <a:ext cx="877049" cy="881073"/>
            </a:xfrm>
            <a:prstGeom prst="rect">
              <a:avLst/>
            </a:prstGeom>
          </p:spPr>
        </p:pic>
        <p:sp>
          <p:nvSpPr>
            <p:cNvPr id="65" name="Rectangle 42">
              <a:extLst>
                <a:ext uri="{FF2B5EF4-FFF2-40B4-BE49-F238E27FC236}">
                  <a16:creationId xmlns:a16="http://schemas.microsoft.com/office/drawing/2014/main" id="{639033E0-D2BB-425C-875B-A2FEE8C40459}"/>
                </a:ext>
              </a:extLst>
            </p:cNvPr>
            <p:cNvSpPr/>
            <p:nvPr userDrawn="1"/>
          </p:nvSpPr>
          <p:spPr>
            <a:xfrm>
              <a:off x="20008235" y="7833098"/>
              <a:ext cx="3800282" cy="501962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49">
              <a:extLst>
                <a:ext uri="{FF2B5EF4-FFF2-40B4-BE49-F238E27FC236}">
                  <a16:creationId xmlns:a16="http://schemas.microsoft.com/office/drawing/2014/main" id="{B5ABF6D0-3383-472A-9E58-A1FF7B1AE7B8}"/>
                </a:ext>
              </a:extLst>
            </p:cNvPr>
            <p:cNvSpPr txBox="1"/>
            <p:nvPr userDrawn="1"/>
          </p:nvSpPr>
          <p:spPr>
            <a:xfrm>
              <a:off x="20008235" y="9063686"/>
              <a:ext cx="3800284" cy="5078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SemiBold" pitchFamily="2" charset="0"/>
                  <a:ea typeface="+mn-ea"/>
                  <a:cs typeface="+mn-cs"/>
                </a:rPr>
                <a:t>ECONOMIA CIRCOLARE</a:t>
              </a:r>
            </a:p>
          </p:txBody>
        </p:sp>
        <p:sp>
          <p:nvSpPr>
            <p:cNvPr id="67" name="Rectangle 50">
              <a:extLst>
                <a:ext uri="{FF2B5EF4-FFF2-40B4-BE49-F238E27FC236}">
                  <a16:creationId xmlns:a16="http://schemas.microsoft.com/office/drawing/2014/main" id="{617302D2-D97F-43EA-BF9C-3EAE02D864E9}"/>
                </a:ext>
              </a:extLst>
            </p:cNvPr>
            <p:cNvSpPr/>
            <p:nvPr userDrawn="1"/>
          </p:nvSpPr>
          <p:spPr>
            <a:xfrm>
              <a:off x="20066615" y="11263057"/>
              <a:ext cx="3741902" cy="923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Osservatorio Strategia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Circolare d'Impresa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pic>
          <p:nvPicPr>
            <p:cNvPr id="68" name="Immagine 67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CB449B7B-E8B1-4911-B9CB-8C82F2A0E2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r="61335"/>
            <a:stretch/>
          </p:blipFill>
          <p:spPr>
            <a:xfrm>
              <a:off x="21240660" y="9769324"/>
              <a:ext cx="1335438" cy="1311442"/>
            </a:xfrm>
            <a:prstGeom prst="rect">
              <a:avLst/>
            </a:prstGeom>
          </p:spPr>
        </p:pic>
        <p:pic>
          <p:nvPicPr>
            <p:cNvPr id="69" name="Immagine 68">
              <a:extLst>
                <a:ext uri="{FF2B5EF4-FFF2-40B4-BE49-F238E27FC236}">
                  <a16:creationId xmlns:a16="http://schemas.microsoft.com/office/drawing/2014/main" id="{32AAEBB9-1E41-4A9B-8824-07FE64B84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973052" y="10775934"/>
              <a:ext cx="2232613" cy="2232613"/>
            </a:xfrm>
            <a:prstGeom prst="rect">
              <a:avLst/>
            </a:prstGeom>
          </p:spPr>
        </p:pic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CC159F9A-CF6A-43AC-AE37-AA96E0753C17}"/>
                </a:ext>
              </a:extLst>
            </p:cNvPr>
            <p:cNvGrpSpPr/>
            <p:nvPr userDrawn="1"/>
          </p:nvGrpSpPr>
          <p:grpSpPr>
            <a:xfrm>
              <a:off x="21108820" y="7013778"/>
              <a:ext cx="1599113" cy="1590913"/>
              <a:chOff x="7539155" y="7068401"/>
              <a:chExt cx="1599582" cy="1591380"/>
            </a:xfrm>
          </p:grpSpPr>
          <p:sp>
            <p:nvSpPr>
              <p:cNvPr id="73" name="Rectangle 5">
                <a:extLst>
                  <a:ext uri="{FF2B5EF4-FFF2-40B4-BE49-F238E27FC236}">
                    <a16:creationId xmlns:a16="http://schemas.microsoft.com/office/drawing/2014/main" id="{8AACFD66-E248-4B9B-A64F-9641B722C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7543256" y="7064300"/>
                <a:ext cx="1591380" cy="15995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2" name="Elemento grafico 71">
                <a:extLst>
                  <a:ext uri="{FF2B5EF4-FFF2-40B4-BE49-F238E27FC236}">
                    <a16:creationId xmlns:a16="http://schemas.microsoft.com/office/drawing/2014/main" id="{CA00F7B3-182C-4BE4-8865-355AB0B94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865542" y="7313160"/>
                <a:ext cx="1067720" cy="1067720"/>
              </a:xfrm>
              <a:prstGeom prst="rect">
                <a:avLst/>
              </a:prstGeom>
            </p:spPr>
          </p:pic>
        </p:grpSp>
        <p:pic>
          <p:nvPicPr>
            <p:cNvPr id="75" name="Immagine 74">
              <a:extLst>
                <a:ext uri="{FF2B5EF4-FFF2-40B4-BE49-F238E27FC236}">
                  <a16:creationId xmlns:a16="http://schemas.microsoft.com/office/drawing/2014/main" id="{1DAC283E-CC6D-4E5A-9DB2-95D284949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5529612" y="10234364"/>
              <a:ext cx="3959557" cy="842705"/>
            </a:xfrm>
            <a:prstGeom prst="rect">
              <a:avLst/>
            </a:prstGeom>
          </p:spPr>
        </p:pic>
        <p:pic>
          <p:nvPicPr>
            <p:cNvPr id="76" name="Elemento grafico 75">
              <a:extLst>
                <a:ext uri="{FF2B5EF4-FFF2-40B4-BE49-F238E27FC236}">
                  <a16:creationId xmlns:a16="http://schemas.microsoft.com/office/drawing/2014/main" id="{BA86BA19-0E6C-4707-9B2E-F37F5E5BE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4218148" y="393208"/>
              <a:ext cx="1529117" cy="1529117"/>
            </a:xfrm>
            <a:prstGeom prst="rect">
              <a:avLst/>
            </a:prstGeom>
          </p:spPr>
        </p:pic>
      </p:grpSp>
      <p:pic>
        <p:nvPicPr>
          <p:cNvPr id="81" name="Elemento grafico 80">
            <a:extLst>
              <a:ext uri="{FF2B5EF4-FFF2-40B4-BE49-F238E27FC236}">
                <a16:creationId xmlns:a16="http://schemas.microsoft.com/office/drawing/2014/main" id="{D557BC1D-9799-4FE3-8C77-D1472BB2053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9556216" y="355978"/>
            <a:ext cx="645649" cy="411097"/>
          </a:xfrm>
          <a:prstGeom prst="rect">
            <a:avLst/>
          </a:prstGeom>
        </p:spPr>
      </p:pic>
      <p:pic>
        <p:nvPicPr>
          <p:cNvPr id="85" name="Elemento grafico 84">
            <a:extLst>
              <a:ext uri="{FF2B5EF4-FFF2-40B4-BE49-F238E27FC236}">
                <a16:creationId xmlns:a16="http://schemas.microsoft.com/office/drawing/2014/main" id="{6F4CA1FF-4ADB-4F7C-BF3C-92255B8E578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25620" y="3667715"/>
            <a:ext cx="571500" cy="571500"/>
          </a:xfrm>
          <a:prstGeom prst="rect">
            <a:avLst/>
          </a:prstGeom>
        </p:spPr>
      </p:pic>
      <p:pic>
        <p:nvPicPr>
          <p:cNvPr id="87" name="Elemento grafico 86">
            <a:extLst>
              <a:ext uri="{FF2B5EF4-FFF2-40B4-BE49-F238E27FC236}">
                <a16:creationId xmlns:a16="http://schemas.microsoft.com/office/drawing/2014/main" id="{D889FC72-100B-42E6-B456-EA00E6E5132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96275" y="3545366"/>
            <a:ext cx="634586" cy="634586"/>
          </a:xfrm>
          <a:prstGeom prst="rect">
            <a:avLst/>
          </a:prstGeom>
        </p:spPr>
      </p:pic>
      <p:pic>
        <p:nvPicPr>
          <p:cNvPr id="89" name="Elemento grafico 88">
            <a:extLst>
              <a:ext uri="{FF2B5EF4-FFF2-40B4-BE49-F238E27FC236}">
                <a16:creationId xmlns:a16="http://schemas.microsoft.com/office/drawing/2014/main" id="{6A7C80DD-ACC2-4CEA-BFAB-053AA177DF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63687" y="3655376"/>
            <a:ext cx="440463" cy="4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11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">
            <a:extLst>
              <a:ext uri="{FF2B5EF4-FFF2-40B4-BE49-F238E27FC236}">
                <a16:creationId xmlns:a16="http://schemas.microsoft.com/office/drawing/2014/main" id="{0C0145A5-9526-4B2C-80E0-54A30135278D}"/>
              </a:ext>
            </a:extLst>
          </p:cNvPr>
          <p:cNvSpPr/>
          <p:nvPr userDrawn="1"/>
        </p:nvSpPr>
        <p:spPr>
          <a:xfrm>
            <a:off x="0" y="-10791"/>
            <a:ext cx="1818290" cy="6868791"/>
          </a:xfrm>
          <a:prstGeom prst="rect">
            <a:avLst/>
          </a:prstGeom>
          <a:gradFill flip="none" rotWithShape="1">
            <a:gsLst>
              <a:gs pos="100000">
                <a:srgbClr val="B12556"/>
              </a:gs>
              <a:gs pos="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>
              <a:solidFill>
                <a:schemeClr val="lt1"/>
              </a:solidFill>
            </a:endParaRPr>
          </a:p>
        </p:txBody>
      </p:sp>
      <p:sp>
        <p:nvSpPr>
          <p:cNvPr id="4" name="Agenda">
            <a:extLst>
              <a:ext uri="{FF2B5EF4-FFF2-40B4-BE49-F238E27FC236}">
                <a16:creationId xmlns:a16="http://schemas.microsoft.com/office/drawing/2014/main" id="{C425BF8F-7EE6-43BE-8F8C-2383E05BA93D}"/>
              </a:ext>
            </a:extLst>
          </p:cNvPr>
          <p:cNvSpPr txBox="1"/>
          <p:nvPr userDrawn="1"/>
        </p:nvSpPr>
        <p:spPr>
          <a:xfrm>
            <a:off x="1477141" y="611261"/>
            <a:ext cx="4514031" cy="892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90000"/>
              </a:lnSpc>
              <a:defRPr sz="15000" baseline="0">
                <a:latin typeface="Fira Sans Light"/>
                <a:ea typeface="Fira Sans Light"/>
                <a:cs typeface="Fira Sans Light"/>
                <a:sym typeface="Fira Sans Light"/>
              </a:defRPr>
            </a:lvl1pPr>
          </a:lstStyle>
          <a:p>
            <a:r>
              <a:rPr lang="it-IT" sz="5400" b="1">
                <a:solidFill>
                  <a:schemeClr val="tx1">
                    <a:lumMod val="75000"/>
                  </a:schemeClr>
                </a:solidFill>
                <a:latin typeface="Montserrat" pitchFamily="2" charset="0"/>
              </a:rPr>
              <a:t>AGENDA</a:t>
            </a:r>
          </a:p>
        </p:txBody>
      </p:sp>
      <p:grpSp>
        <p:nvGrpSpPr>
          <p:cNvPr id="9" name="Gruppieren">
            <a:extLst>
              <a:ext uri="{FF2B5EF4-FFF2-40B4-BE49-F238E27FC236}">
                <a16:creationId xmlns:a16="http://schemas.microsoft.com/office/drawing/2014/main" id="{AF045F4E-FB73-42FB-A817-D55B4DC947D2}"/>
              </a:ext>
            </a:extLst>
          </p:cNvPr>
          <p:cNvGrpSpPr/>
          <p:nvPr userDrawn="1"/>
        </p:nvGrpSpPr>
        <p:grpSpPr>
          <a:xfrm>
            <a:off x="-118575" y="-162385"/>
            <a:ext cx="1818963" cy="2243433"/>
            <a:chOff x="819152" y="1058072"/>
            <a:chExt cx="3101346" cy="3825072"/>
          </a:xfrm>
          <a:solidFill>
            <a:schemeClr val="bg1"/>
          </a:solidFill>
        </p:grpSpPr>
        <p:sp>
          <p:nvSpPr>
            <p:cNvPr id="10" name="Form">
              <a:extLst>
                <a:ext uri="{FF2B5EF4-FFF2-40B4-BE49-F238E27FC236}">
                  <a16:creationId xmlns:a16="http://schemas.microsoft.com/office/drawing/2014/main" id="{54FB3BEC-B0DB-442D-A789-9ADC2F140B30}"/>
                </a:ext>
              </a:extLst>
            </p:cNvPr>
            <p:cNvSpPr/>
            <p:nvPr/>
          </p:nvSpPr>
          <p:spPr>
            <a:xfrm>
              <a:off x="1433516" y="1058072"/>
              <a:ext cx="1258254" cy="145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18" y="751"/>
                  </a:moveTo>
                  <a:lnTo>
                    <a:pt x="0" y="5410"/>
                  </a:lnTo>
                  <a:lnTo>
                    <a:pt x="0" y="5725"/>
                  </a:lnTo>
                  <a:lnTo>
                    <a:pt x="3" y="5726"/>
                  </a:lnTo>
                  <a:lnTo>
                    <a:pt x="3" y="16202"/>
                  </a:lnTo>
                  <a:lnTo>
                    <a:pt x="10799" y="21600"/>
                  </a:lnTo>
                  <a:lnTo>
                    <a:pt x="21596" y="16202"/>
                  </a:lnTo>
                  <a:lnTo>
                    <a:pt x="21596" y="5669"/>
                  </a:lnTo>
                  <a:lnTo>
                    <a:pt x="21600" y="5667"/>
                  </a:lnTo>
                  <a:lnTo>
                    <a:pt x="21600" y="5393"/>
                  </a:lnTo>
                  <a:lnTo>
                    <a:pt x="21007" y="5097"/>
                  </a:lnTo>
                  <a:lnTo>
                    <a:pt x="21007" y="5099"/>
                  </a:lnTo>
                  <a:lnTo>
                    <a:pt x="11074" y="132"/>
                  </a:lnTo>
                  <a:lnTo>
                    <a:pt x="11074" y="129"/>
                  </a:lnTo>
                  <a:lnTo>
                    <a:pt x="10816" y="0"/>
                  </a:lnTo>
                  <a:lnTo>
                    <a:pt x="9318" y="749"/>
                  </a:lnTo>
                  <a:cubicBezTo>
                    <a:pt x="9318" y="749"/>
                    <a:pt x="9318" y="751"/>
                    <a:pt x="9318" y="751"/>
                  </a:cubicBezTo>
                  <a:close/>
                  <a:moveTo>
                    <a:pt x="11074" y="10984"/>
                  </a:moveTo>
                  <a:lnTo>
                    <a:pt x="21010" y="6017"/>
                  </a:lnTo>
                  <a:lnTo>
                    <a:pt x="21010" y="15909"/>
                  </a:lnTo>
                  <a:lnTo>
                    <a:pt x="11074" y="20877"/>
                  </a:lnTo>
                  <a:cubicBezTo>
                    <a:pt x="11074" y="20877"/>
                    <a:pt x="11074" y="10984"/>
                    <a:pt x="11074" y="10984"/>
                  </a:cubicBezTo>
                  <a:close/>
                  <a:moveTo>
                    <a:pt x="589" y="6019"/>
                  </a:moveTo>
                  <a:lnTo>
                    <a:pt x="10488" y="10969"/>
                  </a:lnTo>
                  <a:lnTo>
                    <a:pt x="10488" y="20859"/>
                  </a:lnTo>
                  <a:lnTo>
                    <a:pt x="589" y="15909"/>
                  </a:lnTo>
                  <a:cubicBezTo>
                    <a:pt x="589" y="15909"/>
                    <a:pt x="589" y="6019"/>
                    <a:pt x="589" y="6019"/>
                  </a:cubicBezTo>
                  <a:close/>
                  <a:moveTo>
                    <a:pt x="10799" y="592"/>
                  </a:moveTo>
                  <a:lnTo>
                    <a:pt x="20743" y="5564"/>
                  </a:lnTo>
                  <a:lnTo>
                    <a:pt x="10797" y="10538"/>
                  </a:lnTo>
                  <a:lnTo>
                    <a:pt x="853" y="5566"/>
                  </a:lnTo>
                  <a:cubicBezTo>
                    <a:pt x="853" y="5566"/>
                    <a:pt x="10799" y="592"/>
                    <a:pt x="10799" y="5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 baseline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Form">
              <a:extLst>
                <a:ext uri="{FF2B5EF4-FFF2-40B4-BE49-F238E27FC236}">
                  <a16:creationId xmlns:a16="http://schemas.microsoft.com/office/drawing/2014/main" id="{EF5CAE88-D6E9-4D32-8AEE-E634569B7BAB}"/>
                </a:ext>
              </a:extLst>
            </p:cNvPr>
            <p:cNvSpPr/>
            <p:nvPr/>
          </p:nvSpPr>
          <p:spPr>
            <a:xfrm>
              <a:off x="2662245" y="1058072"/>
              <a:ext cx="1258253" cy="145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18" y="751"/>
                  </a:moveTo>
                  <a:lnTo>
                    <a:pt x="0" y="5410"/>
                  </a:lnTo>
                  <a:lnTo>
                    <a:pt x="0" y="5725"/>
                  </a:lnTo>
                  <a:lnTo>
                    <a:pt x="3" y="5726"/>
                  </a:lnTo>
                  <a:lnTo>
                    <a:pt x="3" y="16202"/>
                  </a:lnTo>
                  <a:lnTo>
                    <a:pt x="10799" y="21600"/>
                  </a:lnTo>
                  <a:lnTo>
                    <a:pt x="21596" y="16202"/>
                  </a:lnTo>
                  <a:lnTo>
                    <a:pt x="21596" y="5669"/>
                  </a:lnTo>
                  <a:lnTo>
                    <a:pt x="21600" y="5667"/>
                  </a:lnTo>
                  <a:lnTo>
                    <a:pt x="21600" y="5393"/>
                  </a:lnTo>
                  <a:lnTo>
                    <a:pt x="21008" y="5097"/>
                  </a:lnTo>
                  <a:lnTo>
                    <a:pt x="21008" y="5099"/>
                  </a:lnTo>
                  <a:lnTo>
                    <a:pt x="11074" y="132"/>
                  </a:lnTo>
                  <a:lnTo>
                    <a:pt x="11074" y="129"/>
                  </a:lnTo>
                  <a:lnTo>
                    <a:pt x="10816" y="0"/>
                  </a:lnTo>
                  <a:lnTo>
                    <a:pt x="9318" y="749"/>
                  </a:lnTo>
                  <a:cubicBezTo>
                    <a:pt x="9318" y="749"/>
                    <a:pt x="9318" y="751"/>
                    <a:pt x="9318" y="751"/>
                  </a:cubicBezTo>
                  <a:close/>
                  <a:moveTo>
                    <a:pt x="11074" y="10984"/>
                  </a:moveTo>
                  <a:lnTo>
                    <a:pt x="21010" y="6017"/>
                  </a:lnTo>
                  <a:lnTo>
                    <a:pt x="21010" y="15909"/>
                  </a:lnTo>
                  <a:lnTo>
                    <a:pt x="11074" y="20877"/>
                  </a:lnTo>
                  <a:cubicBezTo>
                    <a:pt x="11074" y="20877"/>
                    <a:pt x="11074" y="10984"/>
                    <a:pt x="11074" y="10984"/>
                  </a:cubicBezTo>
                  <a:close/>
                  <a:moveTo>
                    <a:pt x="589" y="6019"/>
                  </a:moveTo>
                  <a:lnTo>
                    <a:pt x="10488" y="10969"/>
                  </a:lnTo>
                  <a:lnTo>
                    <a:pt x="10488" y="20859"/>
                  </a:lnTo>
                  <a:lnTo>
                    <a:pt x="589" y="15909"/>
                  </a:lnTo>
                  <a:cubicBezTo>
                    <a:pt x="589" y="15909"/>
                    <a:pt x="589" y="6019"/>
                    <a:pt x="589" y="6019"/>
                  </a:cubicBezTo>
                  <a:close/>
                  <a:moveTo>
                    <a:pt x="10799" y="592"/>
                  </a:moveTo>
                  <a:lnTo>
                    <a:pt x="20743" y="5564"/>
                  </a:lnTo>
                  <a:lnTo>
                    <a:pt x="10797" y="10538"/>
                  </a:lnTo>
                  <a:lnTo>
                    <a:pt x="853" y="5566"/>
                  </a:lnTo>
                  <a:cubicBezTo>
                    <a:pt x="853" y="5566"/>
                    <a:pt x="10799" y="592"/>
                    <a:pt x="10799" y="5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 baseline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" name="Form">
              <a:extLst>
                <a:ext uri="{FF2B5EF4-FFF2-40B4-BE49-F238E27FC236}">
                  <a16:creationId xmlns:a16="http://schemas.microsoft.com/office/drawing/2014/main" id="{72411B9C-0C16-42B5-8861-983EF8425475}"/>
                </a:ext>
              </a:extLst>
            </p:cNvPr>
            <p:cNvSpPr/>
            <p:nvPr/>
          </p:nvSpPr>
          <p:spPr>
            <a:xfrm>
              <a:off x="819152" y="2116143"/>
              <a:ext cx="1258253" cy="145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18" y="749"/>
                  </a:moveTo>
                  <a:lnTo>
                    <a:pt x="9318" y="751"/>
                  </a:lnTo>
                  <a:lnTo>
                    <a:pt x="0" y="5410"/>
                  </a:lnTo>
                  <a:lnTo>
                    <a:pt x="0" y="5725"/>
                  </a:lnTo>
                  <a:lnTo>
                    <a:pt x="3" y="5726"/>
                  </a:lnTo>
                  <a:lnTo>
                    <a:pt x="3" y="16202"/>
                  </a:lnTo>
                  <a:lnTo>
                    <a:pt x="10799" y="21600"/>
                  </a:lnTo>
                  <a:lnTo>
                    <a:pt x="21596" y="16202"/>
                  </a:lnTo>
                  <a:lnTo>
                    <a:pt x="21596" y="5669"/>
                  </a:lnTo>
                  <a:lnTo>
                    <a:pt x="21600" y="5667"/>
                  </a:lnTo>
                  <a:lnTo>
                    <a:pt x="21600" y="5393"/>
                  </a:lnTo>
                  <a:lnTo>
                    <a:pt x="21007" y="5097"/>
                  </a:lnTo>
                  <a:lnTo>
                    <a:pt x="21007" y="5099"/>
                  </a:lnTo>
                  <a:lnTo>
                    <a:pt x="11074" y="132"/>
                  </a:lnTo>
                  <a:lnTo>
                    <a:pt x="11074" y="129"/>
                  </a:lnTo>
                  <a:lnTo>
                    <a:pt x="10816" y="0"/>
                  </a:lnTo>
                  <a:cubicBezTo>
                    <a:pt x="10816" y="0"/>
                    <a:pt x="9318" y="749"/>
                    <a:pt x="9318" y="749"/>
                  </a:cubicBezTo>
                  <a:close/>
                  <a:moveTo>
                    <a:pt x="853" y="5566"/>
                  </a:moveTo>
                  <a:lnTo>
                    <a:pt x="10799" y="592"/>
                  </a:lnTo>
                  <a:lnTo>
                    <a:pt x="20743" y="5564"/>
                  </a:lnTo>
                  <a:lnTo>
                    <a:pt x="10796" y="10538"/>
                  </a:lnTo>
                  <a:cubicBezTo>
                    <a:pt x="10796" y="10538"/>
                    <a:pt x="853" y="5566"/>
                    <a:pt x="853" y="5566"/>
                  </a:cubicBezTo>
                  <a:close/>
                  <a:moveTo>
                    <a:pt x="11074" y="10984"/>
                  </a:moveTo>
                  <a:lnTo>
                    <a:pt x="21010" y="6017"/>
                  </a:lnTo>
                  <a:lnTo>
                    <a:pt x="21010" y="15909"/>
                  </a:lnTo>
                  <a:lnTo>
                    <a:pt x="11074" y="20877"/>
                  </a:lnTo>
                  <a:cubicBezTo>
                    <a:pt x="11074" y="20877"/>
                    <a:pt x="11074" y="10984"/>
                    <a:pt x="11074" y="10984"/>
                  </a:cubicBezTo>
                  <a:close/>
                  <a:moveTo>
                    <a:pt x="589" y="15909"/>
                  </a:moveTo>
                  <a:lnTo>
                    <a:pt x="589" y="6019"/>
                  </a:lnTo>
                  <a:lnTo>
                    <a:pt x="10488" y="10969"/>
                  </a:lnTo>
                  <a:lnTo>
                    <a:pt x="10488" y="20859"/>
                  </a:lnTo>
                  <a:cubicBezTo>
                    <a:pt x="10488" y="20859"/>
                    <a:pt x="589" y="15909"/>
                    <a:pt x="589" y="1590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 baseline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Form">
              <a:extLst>
                <a:ext uri="{FF2B5EF4-FFF2-40B4-BE49-F238E27FC236}">
                  <a16:creationId xmlns:a16="http://schemas.microsoft.com/office/drawing/2014/main" id="{CEA3DBD8-ECFD-4349-8377-5AF502248F05}"/>
                </a:ext>
              </a:extLst>
            </p:cNvPr>
            <p:cNvSpPr/>
            <p:nvPr/>
          </p:nvSpPr>
          <p:spPr>
            <a:xfrm>
              <a:off x="1698370" y="3430291"/>
              <a:ext cx="1258252" cy="145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18" y="751"/>
                  </a:moveTo>
                  <a:lnTo>
                    <a:pt x="0" y="5410"/>
                  </a:lnTo>
                  <a:lnTo>
                    <a:pt x="0" y="5725"/>
                  </a:lnTo>
                  <a:lnTo>
                    <a:pt x="3" y="5726"/>
                  </a:lnTo>
                  <a:lnTo>
                    <a:pt x="3" y="16202"/>
                  </a:lnTo>
                  <a:lnTo>
                    <a:pt x="10799" y="21600"/>
                  </a:lnTo>
                  <a:lnTo>
                    <a:pt x="21596" y="16202"/>
                  </a:lnTo>
                  <a:lnTo>
                    <a:pt x="21596" y="5669"/>
                  </a:lnTo>
                  <a:lnTo>
                    <a:pt x="21600" y="5667"/>
                  </a:lnTo>
                  <a:lnTo>
                    <a:pt x="21600" y="5393"/>
                  </a:lnTo>
                  <a:lnTo>
                    <a:pt x="21007" y="5097"/>
                  </a:lnTo>
                  <a:lnTo>
                    <a:pt x="21007" y="5099"/>
                  </a:lnTo>
                  <a:lnTo>
                    <a:pt x="11074" y="132"/>
                  </a:lnTo>
                  <a:lnTo>
                    <a:pt x="11074" y="129"/>
                  </a:lnTo>
                  <a:lnTo>
                    <a:pt x="10816" y="0"/>
                  </a:lnTo>
                  <a:lnTo>
                    <a:pt x="9318" y="749"/>
                  </a:lnTo>
                  <a:cubicBezTo>
                    <a:pt x="9318" y="749"/>
                    <a:pt x="9318" y="751"/>
                    <a:pt x="9318" y="751"/>
                  </a:cubicBezTo>
                  <a:close/>
                  <a:moveTo>
                    <a:pt x="11074" y="10984"/>
                  </a:moveTo>
                  <a:lnTo>
                    <a:pt x="21010" y="6017"/>
                  </a:lnTo>
                  <a:lnTo>
                    <a:pt x="21010" y="15909"/>
                  </a:lnTo>
                  <a:lnTo>
                    <a:pt x="11074" y="20877"/>
                  </a:lnTo>
                  <a:cubicBezTo>
                    <a:pt x="11074" y="20877"/>
                    <a:pt x="11074" y="10984"/>
                    <a:pt x="11074" y="10984"/>
                  </a:cubicBezTo>
                  <a:close/>
                  <a:moveTo>
                    <a:pt x="589" y="6019"/>
                  </a:moveTo>
                  <a:lnTo>
                    <a:pt x="10488" y="10969"/>
                  </a:lnTo>
                  <a:lnTo>
                    <a:pt x="10488" y="20859"/>
                  </a:lnTo>
                  <a:lnTo>
                    <a:pt x="589" y="15909"/>
                  </a:lnTo>
                  <a:cubicBezTo>
                    <a:pt x="589" y="15909"/>
                    <a:pt x="589" y="6019"/>
                    <a:pt x="589" y="6019"/>
                  </a:cubicBezTo>
                  <a:close/>
                  <a:moveTo>
                    <a:pt x="10799" y="592"/>
                  </a:moveTo>
                  <a:lnTo>
                    <a:pt x="20743" y="5564"/>
                  </a:lnTo>
                  <a:lnTo>
                    <a:pt x="10797" y="10538"/>
                  </a:lnTo>
                  <a:lnTo>
                    <a:pt x="853" y="5566"/>
                  </a:lnTo>
                  <a:cubicBezTo>
                    <a:pt x="853" y="5566"/>
                    <a:pt x="10799" y="592"/>
                    <a:pt x="10799" y="59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000" baseline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363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0CDC95-752A-F134-2043-26EE6DCB1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1ED83C-9347-6793-5C77-798E99509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86B8E-450F-7451-82D4-BD33F6A6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3DD7-B4C5-455E-92C7-E5764F84F195}" type="datetimeFigureOut">
              <a:rPr lang="it-IT" smtClean="0"/>
              <a:t>10/05/2024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6196AB-0FC3-0377-0FEA-BEF27CF2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A59466-E87A-1AEB-AE00-F58E086E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C22E-DE14-489F-8FC2-50AFD61E79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50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ICI chi siam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CC908F77-83A1-B110-87C7-7E9CEDFDAF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>
          <a:xfrm>
            <a:off x="10013" y="12790"/>
            <a:ext cx="12169262" cy="6845210"/>
          </a:xfrm>
          <a:prstGeom prst="rect">
            <a:avLst/>
          </a:prstGeom>
        </p:spPr>
      </p:pic>
      <p:sp>
        <p:nvSpPr>
          <p:cNvPr id="8" name="Rectangle 76">
            <a:extLst>
              <a:ext uri="{FF2B5EF4-FFF2-40B4-BE49-F238E27FC236}">
                <a16:creationId xmlns:a16="http://schemas.microsoft.com/office/drawing/2014/main" id="{4D8C1107-0CC1-FD1E-9A05-331BFB5BB7DA}"/>
              </a:ext>
            </a:extLst>
          </p:cNvPr>
          <p:cNvSpPr/>
          <p:nvPr userDrawn="1"/>
        </p:nvSpPr>
        <p:spPr>
          <a:xfrm>
            <a:off x="-161925" y="-81209"/>
            <a:ext cx="12515849" cy="7343775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spc="-150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8ABF56D5-E547-CC3F-E57D-7CC246AF95FB}"/>
              </a:ext>
            </a:extLst>
          </p:cNvPr>
          <p:cNvSpPr/>
          <p:nvPr userDrawn="1"/>
        </p:nvSpPr>
        <p:spPr>
          <a:xfrm>
            <a:off x="315431" y="724924"/>
            <a:ext cx="247812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E24848"/>
              </a:buClr>
            </a:pPr>
            <a:r>
              <a:rPr lang="it-IT" sz="13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Agici </a:t>
            </a:r>
            <a: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Finanza d’Impresa </a:t>
            </a:r>
            <a:b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è una società di ricerca </a:t>
            </a:r>
            <a:b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e consulenza specializzata </a:t>
            </a:r>
            <a:b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nel settore delle utilities, </a:t>
            </a:r>
            <a:b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delle rinnovabili, </a:t>
            </a:r>
            <a:b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delle infrastrutture </a:t>
            </a:r>
            <a:b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e dell’efficienza energetica. </a:t>
            </a:r>
          </a:p>
          <a:p>
            <a:pPr>
              <a:spcAft>
                <a:spcPts val="600"/>
              </a:spcAft>
              <a:buClr>
                <a:srgbClr val="E24848"/>
              </a:buClr>
            </a:pPr>
            <a:r>
              <a:rPr lang="it-IT" sz="1300" kern="1200" noProof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Collabora con imprese, associazioni, amministrazioni pubbliche e istituzioni per realizzare politiche di sviluppo capaci di creare valore.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544BA181-4692-40E7-0CBD-DFB42D168839}"/>
              </a:ext>
            </a:extLst>
          </p:cNvPr>
          <p:cNvSpPr txBox="1">
            <a:spLocks/>
          </p:cNvSpPr>
          <p:nvPr userDrawn="1"/>
        </p:nvSpPr>
        <p:spPr>
          <a:xfrm>
            <a:off x="321730" y="289357"/>
            <a:ext cx="2283450" cy="437337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2D3E5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2400" b="0" spc="0" dirty="0">
                <a:solidFill>
                  <a:schemeClr val="bg1"/>
                </a:solidFill>
                <a:latin typeface="Montserrat" pitchFamily="2" charset="0"/>
                <a:ea typeface="Inter Tight Light" pitchFamily="2" charset="0"/>
                <a:cs typeface="Inter Tight Light" pitchFamily="2" charset="0"/>
              </a:rPr>
              <a:t>CHI</a:t>
            </a:r>
            <a:r>
              <a:rPr lang="it-IT" sz="2400" b="1" spc="0" dirty="0">
                <a:solidFill>
                  <a:schemeClr val="accent2"/>
                </a:solidFill>
                <a:latin typeface="Montserrat" pitchFamily="2" charset="0"/>
                <a:ea typeface="Inter Tight Light" pitchFamily="2" charset="0"/>
                <a:cs typeface="Inter Tight Light" pitchFamily="2" charset="0"/>
              </a:rPr>
              <a:t> </a:t>
            </a:r>
            <a:r>
              <a:rPr lang="it-IT" sz="2400" b="1" spc="0" dirty="0">
                <a:solidFill>
                  <a:schemeClr val="bg1"/>
                </a:solidFill>
                <a:latin typeface="Montserrat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SIAMO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CAEB95B-4B22-1080-83E5-626DC0BC8DC9}"/>
              </a:ext>
            </a:extLst>
          </p:cNvPr>
          <p:cNvGrpSpPr/>
          <p:nvPr userDrawn="1"/>
        </p:nvGrpSpPr>
        <p:grpSpPr>
          <a:xfrm>
            <a:off x="9683174" y="3581725"/>
            <a:ext cx="1906920" cy="3010222"/>
            <a:chOff x="9683174" y="3581725"/>
            <a:chExt cx="1906920" cy="3010222"/>
          </a:xfrm>
        </p:grpSpPr>
        <p:sp>
          <p:nvSpPr>
            <p:cNvPr id="15" name="Rectangle 43">
              <a:extLst>
                <a:ext uri="{FF2B5EF4-FFF2-40B4-BE49-F238E27FC236}">
                  <a16:creationId xmlns:a16="http://schemas.microsoft.com/office/drawing/2014/main" id="{966EA105-DFC0-B9A0-989C-6E02EE255898}"/>
                </a:ext>
              </a:extLst>
            </p:cNvPr>
            <p:cNvSpPr/>
            <p:nvPr userDrawn="1"/>
          </p:nvSpPr>
          <p:spPr>
            <a:xfrm>
              <a:off x="9683174" y="3979628"/>
              <a:ext cx="1896907" cy="2612319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>
                <a:latin typeface="Inter Tight Light" pitchFamily="2" charset="0"/>
                <a:ea typeface="Inter Tight Light" pitchFamily="2" charset="0"/>
                <a:cs typeface="Inter Tight Light" pitchFamily="2" charset="0"/>
              </a:endParaRPr>
            </a:p>
          </p:txBody>
        </p:sp>
        <p:sp>
          <p:nvSpPr>
            <p:cNvPr id="16" name="TextBox 47">
              <a:extLst>
                <a:ext uri="{FF2B5EF4-FFF2-40B4-BE49-F238E27FC236}">
                  <a16:creationId xmlns:a16="http://schemas.microsoft.com/office/drawing/2014/main" id="{2633FE2B-72F3-2B4A-D46B-A3AFA43D8185}"/>
                </a:ext>
              </a:extLst>
            </p:cNvPr>
            <p:cNvSpPr txBox="1"/>
            <p:nvPr userDrawn="1"/>
          </p:nvSpPr>
          <p:spPr>
            <a:xfrm>
              <a:off x="9701547" y="4620195"/>
              <a:ext cx="1880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</a:defRPr>
              </a:lvl1pPr>
            </a:lstStyle>
            <a:p>
              <a:pPr lvl="0"/>
              <a:r>
                <a:rPr lang="it-IT" sz="1050" b="0" spc="40" baseline="0"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IDROGENO</a:t>
              </a:r>
            </a:p>
          </p:txBody>
        </p:sp>
        <p:sp>
          <p:nvSpPr>
            <p:cNvPr id="17" name="Rectangle 48">
              <a:extLst>
                <a:ext uri="{FF2B5EF4-FFF2-40B4-BE49-F238E27FC236}">
                  <a16:creationId xmlns:a16="http://schemas.microsoft.com/office/drawing/2014/main" id="{EBEB4DFE-F65F-F135-3FBA-A6D6EB541EDF}"/>
                </a:ext>
              </a:extLst>
            </p:cNvPr>
            <p:cNvSpPr/>
            <p:nvPr userDrawn="1"/>
          </p:nvSpPr>
          <p:spPr>
            <a:xfrm>
              <a:off x="9701547" y="5247195"/>
              <a:ext cx="188854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ctr" defTabSz="914400" rtl="0" eaLnBrk="1" latinLnBrk="0" hangingPunct="1">
                <a:lnSpc>
                  <a:spcPct val="90000"/>
                </a:lnSpc>
              </a:pPr>
              <a:r>
                <a:rPr lang="it-IT" sz="1200" kern="1200">
                  <a:solidFill>
                    <a:schemeClr val="bg1"/>
                  </a:solidFill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Osservatorio </a:t>
              </a:r>
              <a:br>
                <a:rPr lang="it-IT" sz="1200" kern="1200">
                  <a:solidFill>
                    <a:schemeClr val="bg1"/>
                  </a:solidFill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</a:br>
              <a:r>
                <a:rPr lang="it-IT" sz="1200" kern="1200">
                  <a:solidFill>
                    <a:schemeClr val="bg1"/>
                  </a:solidFill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sul mercato</a:t>
              </a:r>
            </a:p>
            <a:p>
              <a:pPr marL="0" algn="ctr" defTabSz="914400" rtl="0" eaLnBrk="1" latinLnBrk="0" hangingPunct="1">
                <a:lnSpc>
                  <a:spcPct val="90000"/>
                </a:lnSpc>
              </a:pPr>
              <a:r>
                <a:rPr lang="it-IT" sz="1200" kern="1200">
                  <a:solidFill>
                    <a:schemeClr val="bg1"/>
                  </a:solidFill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Internazionale </a:t>
              </a:r>
              <a:br>
                <a:rPr lang="it-IT" sz="1200" kern="1200">
                  <a:solidFill>
                    <a:schemeClr val="bg1"/>
                  </a:solidFill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</a:br>
              <a:r>
                <a:rPr lang="it-IT" sz="1200" kern="1200">
                  <a:solidFill>
                    <a:schemeClr val="bg1"/>
                  </a:solidFill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dell’idrogeno</a:t>
              </a:r>
              <a:endParaRPr lang="en-US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48E1D055-0A3E-A416-98D2-8282374E33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700000">
              <a:off x="10243796" y="3579678"/>
              <a:ext cx="794102" cy="798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Inter Tight Light" pitchFamily="2" charset="0"/>
                <a:ea typeface="Inter Tight Light" pitchFamily="2" charset="0"/>
                <a:cs typeface="Inter Tight Light" pitchFamily="2" charset="0"/>
              </a:endParaRPr>
            </a:p>
          </p:txBody>
        </p:sp>
        <p:pic>
          <p:nvPicPr>
            <p:cNvPr id="19" name="Elemento grafico 18">
              <a:extLst>
                <a:ext uri="{FF2B5EF4-FFF2-40B4-BE49-F238E27FC236}">
                  <a16:creationId xmlns:a16="http://schemas.microsoft.com/office/drawing/2014/main" id="{FA136D26-139B-8E08-8094-220A67C7A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7329" y="3701622"/>
              <a:ext cx="556010" cy="556010"/>
            </a:xfrm>
            <a:prstGeom prst="rect">
              <a:avLst/>
            </a:prstGeom>
          </p:spPr>
        </p:pic>
      </p:grpSp>
      <p:sp>
        <p:nvSpPr>
          <p:cNvPr id="21" name="Rectangle 43">
            <a:extLst>
              <a:ext uri="{FF2B5EF4-FFF2-40B4-BE49-F238E27FC236}">
                <a16:creationId xmlns:a16="http://schemas.microsoft.com/office/drawing/2014/main" id="{0154097B-476C-DC9C-FD3B-6323C6EDB3AB}"/>
              </a:ext>
            </a:extLst>
          </p:cNvPr>
          <p:cNvSpPr/>
          <p:nvPr userDrawn="1"/>
        </p:nvSpPr>
        <p:spPr>
          <a:xfrm>
            <a:off x="5005741" y="688280"/>
            <a:ext cx="1896907" cy="2611718"/>
          </a:xfrm>
          <a:prstGeom prst="rect">
            <a:avLst/>
          </a:prstGeom>
          <a:solidFill>
            <a:srgbClr val="FFFFFF">
              <a:alpha val="2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 sz="110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sp>
        <p:nvSpPr>
          <p:cNvPr id="22" name="TextBox 47">
            <a:extLst>
              <a:ext uri="{FF2B5EF4-FFF2-40B4-BE49-F238E27FC236}">
                <a16:creationId xmlns:a16="http://schemas.microsoft.com/office/drawing/2014/main" id="{D1FF065B-9774-DADE-C0C5-AA0AE7AA1C8C}"/>
              </a:ext>
            </a:extLst>
          </p:cNvPr>
          <p:cNvSpPr txBox="1"/>
          <p:nvPr userDrawn="1"/>
        </p:nvSpPr>
        <p:spPr>
          <a:xfrm>
            <a:off x="5024114" y="1301067"/>
            <a:ext cx="1880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z="1050" b="0" spc="40" baseline="0" dirty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TRASPORTI &amp; INFRASTRUTTURE</a:t>
            </a: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C300483A-F9B5-7161-8A9C-38D8CD3651CB}"/>
              </a:ext>
            </a:extLst>
          </p:cNvPr>
          <p:cNvGrpSpPr>
            <a:grpSpLocks noChangeAspect="1"/>
          </p:cNvGrpSpPr>
          <p:nvPr/>
        </p:nvGrpSpPr>
        <p:grpSpPr>
          <a:xfrm>
            <a:off x="5564316" y="290378"/>
            <a:ext cx="798196" cy="794102"/>
            <a:chOff x="4185127" y="1467824"/>
            <a:chExt cx="799791" cy="795690"/>
          </a:xfrm>
          <a:solidFill>
            <a:schemeClr val="bg1"/>
          </a:solidFill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B8D64CEB-0453-D6B7-777F-1875E5DFBE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4187178" y="1465773"/>
              <a:ext cx="795690" cy="7997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8B44EF08-DCC8-7237-EF0E-C6184649BA94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4187178" y="1465773"/>
              <a:ext cx="795690" cy="799791"/>
            </a:xfrm>
            <a:custGeom>
              <a:avLst/>
              <a:gdLst>
                <a:gd name="T0" fmla="*/ 388 w 388"/>
                <a:gd name="T1" fmla="*/ 390 h 390"/>
                <a:gd name="T2" fmla="*/ 0 w 388"/>
                <a:gd name="T3" fmla="*/ 0 h 390"/>
                <a:gd name="T4" fmla="*/ 388 w 388"/>
                <a:gd name="T5" fmla="*/ 0 h 390"/>
                <a:gd name="T6" fmla="*/ 388 w 388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390">
                  <a:moveTo>
                    <a:pt x="388" y="390"/>
                  </a:moveTo>
                  <a:lnTo>
                    <a:pt x="0" y="0"/>
                  </a:lnTo>
                  <a:lnTo>
                    <a:pt x="388" y="0"/>
                  </a:lnTo>
                  <a:lnTo>
                    <a:pt x="388" y="3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</p:grpSp>
      <p:sp>
        <p:nvSpPr>
          <p:cNvPr id="26" name="Rectangle 48">
            <a:extLst>
              <a:ext uri="{FF2B5EF4-FFF2-40B4-BE49-F238E27FC236}">
                <a16:creationId xmlns:a16="http://schemas.microsoft.com/office/drawing/2014/main" id="{AD1D912E-4B30-EA68-CF84-75FCF70915B3}"/>
              </a:ext>
            </a:extLst>
          </p:cNvPr>
          <p:cNvSpPr/>
          <p:nvPr userDrawn="1"/>
        </p:nvSpPr>
        <p:spPr>
          <a:xfrm>
            <a:off x="5242860" y="2434811"/>
            <a:ext cx="143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it-IT" sz="1200" kern="1200" dirty="0" err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Optimal</a:t>
            </a:r>
            <a:r>
              <a:rPr lang="it-IT" sz="1200" kern="1200" dirty="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 </a:t>
            </a:r>
            <a:r>
              <a:rPr lang="it-IT" sz="1200" kern="1200" dirty="0" err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Sustainable</a:t>
            </a:r>
            <a:r>
              <a:rPr lang="it-IT" sz="1200" kern="1200" dirty="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 </a:t>
            </a:r>
            <a:r>
              <a:rPr lang="it-IT" sz="1200" kern="1200" dirty="0" err="1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Mobility</a:t>
            </a:r>
            <a:r>
              <a:rPr lang="it-IT" sz="1200" kern="1200" dirty="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 Mix</a:t>
            </a:r>
          </a:p>
        </p:txBody>
      </p:sp>
      <p:pic>
        <p:nvPicPr>
          <p:cNvPr id="27" name="Immagine 2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1AAC388-B017-32C2-F5E2-3221361D6B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91307" y="1755366"/>
            <a:ext cx="519742" cy="522127"/>
          </a:xfrm>
          <a:prstGeom prst="rect">
            <a:avLst/>
          </a:prstGeom>
        </p:spPr>
      </p:pic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BA366974-A80C-894B-A5C8-DB27F1AFA7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4028" y="324755"/>
            <a:ext cx="717465" cy="717465"/>
          </a:xfrm>
          <a:prstGeom prst="rect">
            <a:avLst/>
          </a:prstGeom>
        </p:spPr>
      </p:pic>
      <p:sp>
        <p:nvSpPr>
          <p:cNvPr id="32" name="Rectangle 42">
            <a:extLst>
              <a:ext uri="{FF2B5EF4-FFF2-40B4-BE49-F238E27FC236}">
                <a16:creationId xmlns:a16="http://schemas.microsoft.com/office/drawing/2014/main" id="{9EDC89E8-6972-C498-CDA3-CBCE8EFDB3AE}"/>
              </a:ext>
            </a:extLst>
          </p:cNvPr>
          <p:cNvSpPr/>
          <p:nvPr userDrawn="1"/>
        </p:nvSpPr>
        <p:spPr>
          <a:xfrm>
            <a:off x="7364613" y="698319"/>
            <a:ext cx="1896907" cy="261171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sp>
        <p:nvSpPr>
          <p:cNvPr id="33" name="TextBox 49">
            <a:extLst>
              <a:ext uri="{FF2B5EF4-FFF2-40B4-BE49-F238E27FC236}">
                <a16:creationId xmlns:a16="http://schemas.microsoft.com/office/drawing/2014/main" id="{3CD3D05A-BA2E-A68C-FE65-84296C01F92C}"/>
              </a:ext>
            </a:extLst>
          </p:cNvPr>
          <p:cNvSpPr txBox="1"/>
          <p:nvPr userDrawn="1"/>
        </p:nvSpPr>
        <p:spPr>
          <a:xfrm>
            <a:off x="7364613" y="1301066"/>
            <a:ext cx="1896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z="1050" b="0" spc="40" baseline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RINNOVABILI</a:t>
            </a:r>
          </a:p>
        </p:txBody>
      </p:sp>
      <p:sp>
        <p:nvSpPr>
          <p:cNvPr id="34" name="Rectangle 50">
            <a:extLst>
              <a:ext uri="{FF2B5EF4-FFF2-40B4-BE49-F238E27FC236}">
                <a16:creationId xmlns:a16="http://schemas.microsoft.com/office/drawing/2014/main" id="{AD4CB8AA-F674-3E56-7893-33B6C8CA4085}"/>
              </a:ext>
            </a:extLst>
          </p:cNvPr>
          <p:cNvSpPr/>
          <p:nvPr userDrawn="1"/>
        </p:nvSpPr>
        <p:spPr>
          <a:xfrm>
            <a:off x="7393754" y="2352420"/>
            <a:ext cx="1867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lnSpc>
                <a:spcPct val="90000"/>
              </a:lnSpc>
            </a:pP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Osservatorio Internazionale sull’Industria </a:t>
            </a:r>
            <a:b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e la Finanza </a:t>
            </a:r>
            <a:b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delle Rinnovabili</a:t>
            </a:r>
            <a:endParaRPr lang="en-US" sz="1200" kern="1200">
              <a:solidFill>
                <a:schemeClr val="bg1"/>
              </a:solidFill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747A9172-CB0C-E62B-DADF-DA5395266FFA}"/>
              </a:ext>
            </a:extLst>
          </p:cNvPr>
          <p:cNvSpPr>
            <a:spLocks noChangeArrowheads="1"/>
          </p:cNvSpPr>
          <p:nvPr userDrawn="1"/>
        </p:nvSpPr>
        <p:spPr bwMode="auto">
          <a:xfrm rot="2700000">
            <a:off x="7916016" y="287310"/>
            <a:ext cx="794102" cy="798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endParaRPr lang="id-ID" sz="1100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75606F9A-6916-DED3-F746-22130BA96D2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05" y="1578738"/>
            <a:ext cx="1108432" cy="612701"/>
          </a:xfrm>
          <a:prstGeom prst="rect">
            <a:avLst/>
          </a:prstGeom>
          <a:noFill/>
        </p:spPr>
      </p:pic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8DF7674C-F14A-6A60-44EA-DE91D18A71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1031" y="325611"/>
            <a:ext cx="597851" cy="597851"/>
          </a:xfrm>
          <a:prstGeom prst="rect">
            <a:avLst/>
          </a:prstGeom>
        </p:spPr>
      </p:pic>
      <p:sp>
        <p:nvSpPr>
          <p:cNvPr id="39" name="Rectangle 44">
            <a:extLst>
              <a:ext uri="{FF2B5EF4-FFF2-40B4-BE49-F238E27FC236}">
                <a16:creationId xmlns:a16="http://schemas.microsoft.com/office/drawing/2014/main" id="{EBBD0E85-3E12-8258-E707-7C44A26CDBDF}"/>
              </a:ext>
            </a:extLst>
          </p:cNvPr>
          <p:cNvSpPr/>
          <p:nvPr userDrawn="1"/>
        </p:nvSpPr>
        <p:spPr>
          <a:xfrm>
            <a:off x="2704110" y="688279"/>
            <a:ext cx="1896907" cy="261171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sp>
        <p:nvSpPr>
          <p:cNvPr id="40" name="TextBox 45">
            <a:extLst>
              <a:ext uri="{FF2B5EF4-FFF2-40B4-BE49-F238E27FC236}">
                <a16:creationId xmlns:a16="http://schemas.microsoft.com/office/drawing/2014/main" id="{88D27A55-620A-1A2D-7F9F-BEC309DBCC21}"/>
              </a:ext>
            </a:extLst>
          </p:cNvPr>
          <p:cNvSpPr txBox="1"/>
          <p:nvPr userDrawn="1"/>
        </p:nvSpPr>
        <p:spPr>
          <a:xfrm>
            <a:off x="2704111" y="1301085"/>
            <a:ext cx="1896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0" spc="40" baseline="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UTILITIES</a:t>
            </a:r>
          </a:p>
        </p:txBody>
      </p:sp>
      <p:sp>
        <p:nvSpPr>
          <p:cNvPr id="41" name="Rectangle 46">
            <a:extLst>
              <a:ext uri="{FF2B5EF4-FFF2-40B4-BE49-F238E27FC236}">
                <a16:creationId xmlns:a16="http://schemas.microsoft.com/office/drawing/2014/main" id="{FCE016BE-B382-2EE9-6430-0320FE3DAE49}"/>
              </a:ext>
            </a:extLst>
          </p:cNvPr>
          <p:cNvSpPr/>
          <p:nvPr userDrawn="1"/>
        </p:nvSpPr>
        <p:spPr>
          <a:xfrm>
            <a:off x="2709849" y="2232300"/>
            <a:ext cx="1885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Osservatorio sulle Alleanze e le Strategie </a:t>
            </a:r>
            <a:br>
              <a:rPr lang="it-IT" sz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nel Mercato </a:t>
            </a:r>
            <a:br>
              <a:rPr lang="it-IT" sz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Pan-Europeo </a:t>
            </a:r>
            <a:br>
              <a:rPr lang="it-IT" sz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delle Utilities</a:t>
            </a:r>
            <a:endParaRPr lang="en-US" sz="1200" b="1">
              <a:solidFill>
                <a:schemeClr val="bg1"/>
              </a:solidFill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843111C9-0F51-C314-5A9B-F3B6D29612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75" y="1463388"/>
            <a:ext cx="1126771" cy="756122"/>
          </a:xfrm>
          <a:prstGeom prst="rect">
            <a:avLst/>
          </a:prstGeom>
        </p:spPr>
      </p:pic>
      <p:sp>
        <p:nvSpPr>
          <p:cNvPr id="43" name="Rectangle 5">
            <a:extLst>
              <a:ext uri="{FF2B5EF4-FFF2-40B4-BE49-F238E27FC236}">
                <a16:creationId xmlns:a16="http://schemas.microsoft.com/office/drawing/2014/main" id="{B17705BE-CCEE-55E7-2FD0-7E3E246A01F9}"/>
              </a:ext>
            </a:extLst>
          </p:cNvPr>
          <p:cNvSpPr>
            <a:spLocks noChangeArrowheads="1"/>
          </p:cNvSpPr>
          <p:nvPr userDrawn="1"/>
        </p:nvSpPr>
        <p:spPr bwMode="auto">
          <a:xfrm rot="2700000">
            <a:off x="3268578" y="290376"/>
            <a:ext cx="790031" cy="794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endParaRPr lang="id-ID" sz="1100"/>
          </a:p>
        </p:txBody>
      </p:sp>
      <p:pic>
        <p:nvPicPr>
          <p:cNvPr id="44" name="Elemento grafico 43">
            <a:extLst>
              <a:ext uri="{FF2B5EF4-FFF2-40B4-BE49-F238E27FC236}">
                <a16:creationId xmlns:a16="http://schemas.microsoft.com/office/drawing/2014/main" id="{2E90B46E-D68A-A5A2-1D93-0499A2BD06A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59696" y="415876"/>
            <a:ext cx="596269" cy="596269"/>
          </a:xfrm>
          <a:prstGeom prst="rect">
            <a:avLst/>
          </a:prstGeom>
        </p:spPr>
      </p:pic>
      <p:sp>
        <p:nvSpPr>
          <p:cNvPr id="46" name="Rectangle 42">
            <a:extLst>
              <a:ext uri="{FF2B5EF4-FFF2-40B4-BE49-F238E27FC236}">
                <a16:creationId xmlns:a16="http://schemas.microsoft.com/office/drawing/2014/main" id="{5B16FDED-5F18-4239-D61E-5EBB181B78AC}"/>
              </a:ext>
            </a:extLst>
          </p:cNvPr>
          <p:cNvSpPr/>
          <p:nvPr userDrawn="1"/>
        </p:nvSpPr>
        <p:spPr>
          <a:xfrm>
            <a:off x="9666244" y="698319"/>
            <a:ext cx="1896907" cy="261171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DAA7983B-3A4E-22BF-1CC9-E35CCFB1F4FC}"/>
              </a:ext>
            </a:extLst>
          </p:cNvPr>
          <p:cNvSpPr txBox="1"/>
          <p:nvPr userDrawn="1"/>
        </p:nvSpPr>
        <p:spPr>
          <a:xfrm>
            <a:off x="9704678" y="1287975"/>
            <a:ext cx="1880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z="1050" b="0" spc="40" baseline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EFFICIENZA</a:t>
            </a:r>
            <a:br>
              <a:rPr lang="it-IT" sz="1050" b="0" spc="40" baseline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050" b="0" spc="40" baseline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ENERGETICA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C01BA638-D476-2304-E793-03E060079EC2}"/>
              </a:ext>
            </a:extLst>
          </p:cNvPr>
          <p:cNvSpPr/>
          <p:nvPr userDrawn="1"/>
        </p:nvSpPr>
        <p:spPr>
          <a:xfrm>
            <a:off x="9682814" y="2352420"/>
            <a:ext cx="188033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lnSpc>
                <a:spcPct val="90000"/>
              </a:lnSpc>
            </a:pP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Centro Studi </a:t>
            </a:r>
            <a:b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per l’Economia </a:t>
            </a:r>
            <a:b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e il Management </a:t>
            </a:r>
            <a:b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dell’Efficienza Energetica</a:t>
            </a:r>
            <a:endParaRPr lang="en-US" sz="1200" kern="1200">
              <a:solidFill>
                <a:schemeClr val="bg1"/>
              </a:solidFill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10205F7D-CC2E-A648-8ED7-C1E75DF78B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722" y="1743477"/>
            <a:ext cx="1460652" cy="508307"/>
          </a:xfrm>
          <a:prstGeom prst="rect">
            <a:avLst/>
          </a:prstGeom>
        </p:spPr>
      </p:pic>
      <p:sp>
        <p:nvSpPr>
          <p:cNvPr id="50" name="Rectangle 5">
            <a:extLst>
              <a:ext uri="{FF2B5EF4-FFF2-40B4-BE49-F238E27FC236}">
                <a16:creationId xmlns:a16="http://schemas.microsoft.com/office/drawing/2014/main" id="{371DE202-EDF1-BFB7-2793-41637CEE8985}"/>
              </a:ext>
            </a:extLst>
          </p:cNvPr>
          <p:cNvSpPr>
            <a:spLocks noChangeArrowheads="1"/>
          </p:cNvSpPr>
          <p:nvPr userDrawn="1"/>
        </p:nvSpPr>
        <p:spPr bwMode="auto">
          <a:xfrm rot="2700000">
            <a:off x="10246927" y="294481"/>
            <a:ext cx="794102" cy="798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endParaRPr lang="id-ID" sz="1100"/>
          </a:p>
        </p:txBody>
      </p:sp>
      <p:pic>
        <p:nvPicPr>
          <p:cNvPr id="51" name="Elemento grafico 50">
            <a:extLst>
              <a:ext uri="{FF2B5EF4-FFF2-40B4-BE49-F238E27FC236}">
                <a16:creationId xmlns:a16="http://schemas.microsoft.com/office/drawing/2014/main" id="{B2FA7E05-11B8-4291-DC67-C215D5237B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00430" y="343085"/>
            <a:ext cx="694514" cy="694514"/>
          </a:xfrm>
          <a:prstGeom prst="rect">
            <a:avLst/>
          </a:prstGeom>
        </p:spPr>
      </p:pic>
      <p:sp>
        <p:nvSpPr>
          <p:cNvPr id="53" name="Rectangle 43">
            <a:extLst>
              <a:ext uri="{FF2B5EF4-FFF2-40B4-BE49-F238E27FC236}">
                <a16:creationId xmlns:a16="http://schemas.microsoft.com/office/drawing/2014/main" id="{6C0ED720-1332-49C0-27CD-3914EB15E16E}"/>
              </a:ext>
            </a:extLst>
          </p:cNvPr>
          <p:cNvSpPr/>
          <p:nvPr userDrawn="1"/>
        </p:nvSpPr>
        <p:spPr>
          <a:xfrm>
            <a:off x="2704110" y="3972391"/>
            <a:ext cx="1896907" cy="261339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sp>
        <p:nvSpPr>
          <p:cNvPr id="54" name="TextBox 45">
            <a:extLst>
              <a:ext uri="{FF2B5EF4-FFF2-40B4-BE49-F238E27FC236}">
                <a16:creationId xmlns:a16="http://schemas.microsoft.com/office/drawing/2014/main" id="{AADD88E7-96B7-C471-AA3C-9946CF87D134}"/>
              </a:ext>
            </a:extLst>
          </p:cNvPr>
          <p:cNvSpPr txBox="1"/>
          <p:nvPr userDrawn="1"/>
        </p:nvSpPr>
        <p:spPr>
          <a:xfrm>
            <a:off x="2712322" y="4620195"/>
            <a:ext cx="1896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z="1050" b="0" spc="40" baseline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ACQUA</a:t>
            </a: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57E67330-E776-288D-63D5-D2B21CB458AC}"/>
              </a:ext>
            </a:extLst>
          </p:cNvPr>
          <p:cNvSpPr/>
          <p:nvPr userDrawn="1"/>
        </p:nvSpPr>
        <p:spPr>
          <a:xfrm>
            <a:off x="2710519" y="5527530"/>
            <a:ext cx="18854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lnSpc>
                <a:spcPct val="90000"/>
              </a:lnSpc>
            </a:pP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Osservatorio sulla Sostenibilità del</a:t>
            </a:r>
            <a:b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Sistema Idrico</a:t>
            </a:r>
            <a:endParaRPr lang="en-US" sz="1200" kern="1200">
              <a:solidFill>
                <a:schemeClr val="bg1"/>
              </a:solidFill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8D4001D2-2CE3-7DB5-D1D3-C3A56F9BF62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55" y="4906458"/>
            <a:ext cx="1567050" cy="474588"/>
          </a:xfrm>
          <a:prstGeom prst="rect">
            <a:avLst/>
          </a:prstGeom>
        </p:spPr>
      </p:pic>
      <p:sp>
        <p:nvSpPr>
          <p:cNvPr id="57" name="Rectangle 5">
            <a:extLst>
              <a:ext uri="{FF2B5EF4-FFF2-40B4-BE49-F238E27FC236}">
                <a16:creationId xmlns:a16="http://schemas.microsoft.com/office/drawing/2014/main" id="{091CC916-47C7-58FF-2123-168EEA8F1D77}"/>
              </a:ext>
            </a:extLst>
          </p:cNvPr>
          <p:cNvSpPr>
            <a:spLocks noChangeArrowheads="1"/>
          </p:cNvSpPr>
          <p:nvPr userDrawn="1"/>
        </p:nvSpPr>
        <p:spPr bwMode="auto">
          <a:xfrm rot="2700000">
            <a:off x="3276788" y="3586238"/>
            <a:ext cx="790031" cy="794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endParaRPr lang="id-ID" sz="1100" b="1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pic>
        <p:nvPicPr>
          <p:cNvPr id="58" name="Elemento grafico 57">
            <a:extLst>
              <a:ext uri="{FF2B5EF4-FFF2-40B4-BE49-F238E27FC236}">
                <a16:creationId xmlns:a16="http://schemas.microsoft.com/office/drawing/2014/main" id="{89DA7A7B-8781-109F-AC39-CF288EAE028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52268" y="3590679"/>
            <a:ext cx="680638" cy="680638"/>
          </a:xfrm>
          <a:prstGeom prst="rect">
            <a:avLst/>
          </a:prstGeom>
        </p:spPr>
      </p:pic>
      <p:sp>
        <p:nvSpPr>
          <p:cNvPr id="60" name="Rectangle 42">
            <a:extLst>
              <a:ext uri="{FF2B5EF4-FFF2-40B4-BE49-F238E27FC236}">
                <a16:creationId xmlns:a16="http://schemas.microsoft.com/office/drawing/2014/main" id="{492D0231-A2B5-4613-674E-DF851E563A0E}"/>
              </a:ext>
            </a:extLst>
          </p:cNvPr>
          <p:cNvSpPr/>
          <p:nvPr userDrawn="1"/>
        </p:nvSpPr>
        <p:spPr>
          <a:xfrm>
            <a:off x="7304995" y="3990693"/>
            <a:ext cx="1896907" cy="261231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A2E9FC50-DCED-7B53-8E14-DE30A0C67777}"/>
              </a:ext>
            </a:extLst>
          </p:cNvPr>
          <p:cNvSpPr txBox="1"/>
          <p:nvPr userDrawn="1"/>
        </p:nvSpPr>
        <p:spPr>
          <a:xfrm>
            <a:off x="7304995" y="4620195"/>
            <a:ext cx="1896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z="1050" b="0" spc="40" baseline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ECONOMIA </a:t>
            </a:r>
            <a:br>
              <a:rPr lang="it-IT" sz="1050" b="0" spc="40" baseline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050" b="0" spc="40" baseline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CIRCOLARE</a:t>
            </a:r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C431C493-B08D-341A-28B6-6E3D8C0229DC}"/>
              </a:ext>
            </a:extLst>
          </p:cNvPr>
          <p:cNvSpPr/>
          <p:nvPr userDrawn="1"/>
        </p:nvSpPr>
        <p:spPr>
          <a:xfrm>
            <a:off x="7334137" y="5047209"/>
            <a:ext cx="1867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it-IT" sz="1200" i="1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Coordinamento</a:t>
            </a:r>
            <a:endParaRPr lang="en-US" sz="1200" i="1" kern="1200">
              <a:solidFill>
                <a:schemeClr val="bg1"/>
              </a:solidFill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5C0BFBF5-13B2-7B3D-8119-DA0DE5B434FC}"/>
              </a:ext>
            </a:extLst>
          </p:cNvPr>
          <p:cNvSpPr>
            <a:spLocks noChangeArrowheads="1"/>
          </p:cNvSpPr>
          <p:nvPr userDrawn="1"/>
        </p:nvSpPr>
        <p:spPr bwMode="auto">
          <a:xfrm rot="2700000">
            <a:off x="7856394" y="3579679"/>
            <a:ext cx="794101" cy="7981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endParaRPr lang="id-ID" sz="110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B3800033-45EA-8C0D-B134-E591E276A9A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7660386" y="5391104"/>
            <a:ext cx="1179882" cy="1075953"/>
          </a:xfrm>
          <a:prstGeom prst="rect">
            <a:avLst/>
          </a:prstGeom>
        </p:spPr>
      </p:pic>
      <p:pic>
        <p:nvPicPr>
          <p:cNvPr id="65" name="Elemento grafico 64">
            <a:extLst>
              <a:ext uri="{FF2B5EF4-FFF2-40B4-BE49-F238E27FC236}">
                <a16:creationId xmlns:a16="http://schemas.microsoft.com/office/drawing/2014/main" id="{42993C62-A2BB-232C-91C9-B6167245353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82018" y="3701622"/>
            <a:ext cx="541540" cy="541540"/>
          </a:xfrm>
          <a:prstGeom prst="rect">
            <a:avLst/>
          </a:prstGeom>
        </p:spPr>
      </p:pic>
      <p:sp>
        <p:nvSpPr>
          <p:cNvPr id="66" name="Rectangle 43">
            <a:extLst>
              <a:ext uri="{FF2B5EF4-FFF2-40B4-BE49-F238E27FC236}">
                <a16:creationId xmlns:a16="http://schemas.microsoft.com/office/drawing/2014/main" id="{B969F00F-F5BB-C4BA-4CCF-4812156AA3FA}"/>
              </a:ext>
            </a:extLst>
          </p:cNvPr>
          <p:cNvSpPr/>
          <p:nvPr userDrawn="1"/>
        </p:nvSpPr>
        <p:spPr>
          <a:xfrm>
            <a:off x="408675" y="3972391"/>
            <a:ext cx="1896907" cy="26195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sp>
        <p:nvSpPr>
          <p:cNvPr id="67" name="Rectangle 5">
            <a:extLst>
              <a:ext uri="{FF2B5EF4-FFF2-40B4-BE49-F238E27FC236}">
                <a16:creationId xmlns:a16="http://schemas.microsoft.com/office/drawing/2014/main" id="{08BF6490-CEC3-9FD0-128A-9C2AEF9784C6}"/>
              </a:ext>
            </a:extLst>
          </p:cNvPr>
          <p:cNvSpPr>
            <a:spLocks noChangeArrowheads="1"/>
          </p:cNvSpPr>
          <p:nvPr userDrawn="1"/>
        </p:nvSpPr>
        <p:spPr bwMode="auto">
          <a:xfrm rot="2700000">
            <a:off x="981353" y="3586238"/>
            <a:ext cx="790031" cy="794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endParaRPr lang="id-ID" sz="1100" b="1"/>
          </a:p>
        </p:txBody>
      </p:sp>
      <p:sp>
        <p:nvSpPr>
          <p:cNvPr id="68" name="TextBox 45">
            <a:extLst>
              <a:ext uri="{FF2B5EF4-FFF2-40B4-BE49-F238E27FC236}">
                <a16:creationId xmlns:a16="http://schemas.microsoft.com/office/drawing/2014/main" id="{CD32F2D1-4370-9E1A-3F55-BAAE3AEB2698}"/>
              </a:ext>
            </a:extLst>
          </p:cNvPr>
          <p:cNvSpPr txBox="1"/>
          <p:nvPr userDrawn="1"/>
        </p:nvSpPr>
        <p:spPr>
          <a:xfrm>
            <a:off x="392664" y="4624777"/>
            <a:ext cx="1896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z="1050" b="0" spc="40" baseline="0"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RIFIUTI</a:t>
            </a:r>
          </a:p>
        </p:txBody>
      </p:sp>
      <p:sp>
        <p:nvSpPr>
          <p:cNvPr id="69" name="Rectangle 46">
            <a:extLst>
              <a:ext uri="{FF2B5EF4-FFF2-40B4-BE49-F238E27FC236}">
                <a16:creationId xmlns:a16="http://schemas.microsoft.com/office/drawing/2014/main" id="{EC56B955-A476-61CE-9D03-0EA87D05080E}"/>
              </a:ext>
            </a:extLst>
          </p:cNvPr>
          <p:cNvSpPr/>
          <p:nvPr userDrawn="1"/>
        </p:nvSpPr>
        <p:spPr>
          <a:xfrm>
            <a:off x="420150" y="5195751"/>
            <a:ext cx="18854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lnSpc>
                <a:spcPct val="90000"/>
              </a:lnSpc>
            </a:pP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Osservatorio sull'Industria del Riciclo </a:t>
            </a:r>
            <a:b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</a:br>
            <a:r>
              <a:rPr lang="it-IT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rPr>
              <a:t>e dei Rifiuti</a:t>
            </a:r>
            <a:endParaRPr lang="en-US" sz="1200" kern="1200">
              <a:solidFill>
                <a:schemeClr val="bg1"/>
              </a:solidFill>
              <a:latin typeface="Inter Tight Light" pitchFamily="2" charset="0"/>
              <a:ea typeface="Inter Tight Light" pitchFamily="2" charset="0"/>
              <a:cs typeface="Inter Tight Light" pitchFamily="2" charset="0"/>
            </a:endParaRPr>
          </a:p>
        </p:txBody>
      </p: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A2E98304-BAFA-7CC7-987E-5BD36B3FE3FC}"/>
              </a:ext>
            </a:extLst>
          </p:cNvPr>
          <p:cNvGrpSpPr/>
          <p:nvPr userDrawn="1"/>
        </p:nvGrpSpPr>
        <p:grpSpPr>
          <a:xfrm>
            <a:off x="5007757" y="3588275"/>
            <a:ext cx="1898710" cy="3008187"/>
            <a:chOff x="5162278" y="3588275"/>
            <a:chExt cx="1898710" cy="3008187"/>
          </a:xfrm>
        </p:grpSpPr>
        <p:sp>
          <p:nvSpPr>
            <p:cNvPr id="73" name="Rectangle 44">
              <a:extLst>
                <a:ext uri="{FF2B5EF4-FFF2-40B4-BE49-F238E27FC236}">
                  <a16:creationId xmlns:a16="http://schemas.microsoft.com/office/drawing/2014/main" id="{1E25538B-80F7-E44C-60E3-8C9ACB9F4227}"/>
                </a:ext>
              </a:extLst>
            </p:cNvPr>
            <p:cNvSpPr/>
            <p:nvPr userDrawn="1"/>
          </p:nvSpPr>
          <p:spPr>
            <a:xfrm>
              <a:off x="5164080" y="3984143"/>
              <a:ext cx="1896907" cy="2612319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>
                <a:highlight>
                  <a:srgbClr val="FFFF00"/>
                </a:highlight>
                <a:latin typeface="Inter Tight Light" pitchFamily="2" charset="0"/>
                <a:ea typeface="Inter Tight Light" pitchFamily="2" charset="0"/>
                <a:cs typeface="Inter Tight Light" pitchFamily="2" charset="0"/>
              </a:endParaRPr>
            </a:p>
          </p:txBody>
        </p:sp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id="{AA78AF61-38AC-D2D3-CEF0-6DB2EE540764}"/>
                </a:ext>
              </a:extLst>
            </p:cNvPr>
            <p:cNvSpPr txBox="1"/>
            <p:nvPr userDrawn="1"/>
          </p:nvSpPr>
          <p:spPr>
            <a:xfrm>
              <a:off x="5164081" y="4620195"/>
              <a:ext cx="189690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</a:defRPr>
              </a:lvl1pPr>
            </a:lstStyle>
            <a:p>
              <a:pPr lvl="0"/>
              <a:r>
                <a:rPr lang="it-IT" sz="1050" b="0" spc="40" baseline="0"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POLITICHE</a:t>
              </a:r>
              <a:br>
                <a:rPr lang="it-IT" sz="1050" b="0" spc="40" baseline="0"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</a:br>
              <a:r>
                <a:rPr lang="it-IT" sz="1050" b="0" spc="40" baseline="0"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ENERGETICHE</a:t>
              </a:r>
              <a:br>
                <a:rPr lang="it-IT" sz="1050" b="0" spc="40" baseline="0"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</a:br>
              <a:r>
                <a:rPr lang="it-IT" sz="1050" b="0" spc="40" baseline="0"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E AMBIENTALI EUROPEE</a:t>
              </a:r>
            </a:p>
          </p:txBody>
        </p:sp>
        <p:sp>
          <p:nvSpPr>
            <p:cNvPr id="75" name="Rectangle 46">
              <a:extLst>
                <a:ext uri="{FF2B5EF4-FFF2-40B4-BE49-F238E27FC236}">
                  <a16:creationId xmlns:a16="http://schemas.microsoft.com/office/drawing/2014/main" id="{88DBE2C2-DE01-F4A5-27D6-26ADB6DE9B46}"/>
                </a:ext>
              </a:extLst>
            </p:cNvPr>
            <p:cNvSpPr/>
            <p:nvPr userDrawn="1"/>
          </p:nvSpPr>
          <p:spPr>
            <a:xfrm>
              <a:off x="5162278" y="5823053"/>
              <a:ext cx="1885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ctr" defTabSz="914400" rtl="0" eaLnBrk="1" latinLnBrk="0" hangingPunct="1"/>
              <a:r>
                <a:rPr lang="it-IT" sz="1200" kern="1200">
                  <a:solidFill>
                    <a:schemeClr val="bg1"/>
                  </a:solidFill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Monitor</a:t>
              </a:r>
            </a:p>
            <a:p>
              <a:pPr marL="0" algn="ctr" defTabSz="914400" rtl="0" eaLnBrk="1" latinLnBrk="0" hangingPunct="1"/>
              <a:r>
                <a:rPr lang="it-IT" sz="1200" kern="1200">
                  <a:solidFill>
                    <a:schemeClr val="bg1"/>
                  </a:solidFill>
                  <a:latin typeface="Inter Tight Light" pitchFamily="2" charset="0"/>
                  <a:ea typeface="Inter Tight Light" pitchFamily="2" charset="0"/>
                  <a:cs typeface="Inter Tight Light" pitchFamily="2" charset="0"/>
                </a:rPr>
                <a:t>Piano Energia e Clima</a:t>
              </a:r>
              <a:endParaRPr lang="en-US" sz="1200" kern="1200">
                <a:solidFill>
                  <a:schemeClr val="bg1"/>
                </a:solidFill>
                <a:latin typeface="Inter Tight Light" pitchFamily="2" charset="0"/>
                <a:ea typeface="Inter Tight Light" pitchFamily="2" charset="0"/>
                <a:cs typeface="Inter Tight Light" pitchFamily="2" charset="0"/>
              </a:endParaRPr>
            </a:p>
          </p:txBody>
        </p:sp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5A278C93-7324-99A2-D619-AD0324C147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700000">
              <a:off x="5728548" y="3586240"/>
              <a:ext cx="790031" cy="794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id-ID" sz="1100">
                <a:latin typeface="Inter Tight Light" pitchFamily="2" charset="0"/>
                <a:ea typeface="Inter Tight Light" pitchFamily="2" charset="0"/>
                <a:cs typeface="Inter Tight Light" pitchFamily="2" charset="0"/>
              </a:endParaRPr>
            </a:p>
          </p:txBody>
        </p:sp>
        <p:pic>
          <p:nvPicPr>
            <p:cNvPr id="77" name="Elemento grafico 76">
              <a:extLst>
                <a:ext uri="{FF2B5EF4-FFF2-40B4-BE49-F238E27FC236}">
                  <a16:creationId xmlns:a16="http://schemas.microsoft.com/office/drawing/2014/main" id="{AE23D4BA-4334-2A30-13C7-AC6862106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875875" y="3685603"/>
              <a:ext cx="541612" cy="541612"/>
            </a:xfrm>
            <a:prstGeom prst="rect">
              <a:avLst/>
            </a:prstGeom>
          </p:spPr>
        </p:pic>
      </p:grpSp>
      <p:pic>
        <p:nvPicPr>
          <p:cNvPr id="72" name="Immagine 71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41991D30-C915-3D4E-A26F-9615CE680C0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101139" y="5317371"/>
            <a:ext cx="1711947" cy="452443"/>
          </a:xfrm>
          <a:prstGeom prst="rect">
            <a:avLst/>
          </a:prstGeom>
        </p:spPr>
      </p:pic>
      <p:pic>
        <p:nvPicPr>
          <p:cNvPr id="78" name="Elemento grafico 77">
            <a:extLst>
              <a:ext uri="{FF2B5EF4-FFF2-40B4-BE49-F238E27FC236}">
                <a16:creationId xmlns:a16="http://schemas.microsoft.com/office/drawing/2014/main" id="{6C77EF2A-35F5-EECC-1C0F-9232FFD7991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85401" y="3692322"/>
            <a:ext cx="581935" cy="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7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8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/CHIUS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5A9850B-F6BE-5F3E-1755-DE15BA36D559}"/>
              </a:ext>
            </a:extLst>
          </p:cNvPr>
          <p:cNvSpPr/>
          <p:nvPr userDrawn="1"/>
        </p:nvSpPr>
        <p:spPr>
          <a:xfrm>
            <a:off x="-1" y="1"/>
            <a:ext cx="12211665" cy="6858000"/>
          </a:xfrm>
          <a:prstGeom prst="rect">
            <a:avLst/>
          </a:prstGeom>
          <a:solidFill>
            <a:srgbClr val="A1205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172286A-66D8-05A8-646E-A3A692D9478E}"/>
              </a:ext>
            </a:extLst>
          </p:cNvPr>
          <p:cNvSpPr/>
          <p:nvPr userDrawn="1"/>
        </p:nvSpPr>
        <p:spPr>
          <a:xfrm>
            <a:off x="0" y="0"/>
            <a:ext cx="1655912" cy="6858001"/>
          </a:xfrm>
          <a:prstGeom prst="rect">
            <a:avLst/>
          </a:prstGeom>
          <a:solidFill>
            <a:srgbClr val="A12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CF2C399-4F2A-A54C-B046-67A821ED43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6953" y="1443672"/>
            <a:ext cx="7139574" cy="2429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F60CE12B-651A-7F4F-984F-C2B845EE6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6953" y="4978984"/>
            <a:ext cx="3428365" cy="1531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it-IT"/>
              <a:t>Relatore</a:t>
            </a:r>
          </a:p>
          <a:p>
            <a:pPr lvl="0"/>
            <a:r>
              <a:rPr lang="it-IT"/>
              <a:t>Data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396B0122-4477-DFC9-7BE3-8B22795927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678" y="5958841"/>
            <a:ext cx="1064557" cy="5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9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Elemento grafico 82">
            <a:extLst>
              <a:ext uri="{FF2B5EF4-FFF2-40B4-BE49-F238E27FC236}">
                <a16:creationId xmlns:a16="http://schemas.microsoft.com/office/drawing/2014/main" id="{FD090285-5A02-8CEF-2BF4-9BA1A00F4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1068566"/>
            <a:ext cx="7056664" cy="8389889"/>
          </a:xfrm>
          <a:prstGeom prst="rect">
            <a:avLst/>
          </a:prstGeom>
        </p:spPr>
      </p:pic>
      <p:sp>
        <p:nvSpPr>
          <p:cNvPr id="75" name="Rechteck">
            <a:extLst>
              <a:ext uri="{FF2B5EF4-FFF2-40B4-BE49-F238E27FC236}">
                <a16:creationId xmlns:a16="http://schemas.microsoft.com/office/drawing/2014/main" id="{EC634F7D-C405-40FB-9B27-15AD96BE910C}"/>
              </a:ext>
            </a:extLst>
          </p:cNvPr>
          <p:cNvSpPr/>
          <p:nvPr userDrawn="1"/>
        </p:nvSpPr>
        <p:spPr>
          <a:xfrm>
            <a:off x="830855" y="1567050"/>
            <a:ext cx="11369503" cy="529683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/>
              <a:t>  </a:t>
            </a:r>
            <a:endParaRPr/>
          </a:p>
        </p:txBody>
      </p:sp>
      <p:sp>
        <p:nvSpPr>
          <p:cNvPr id="78" name="Rechteck">
            <a:extLst>
              <a:ext uri="{FF2B5EF4-FFF2-40B4-BE49-F238E27FC236}">
                <a16:creationId xmlns:a16="http://schemas.microsoft.com/office/drawing/2014/main" id="{E1369590-52C3-4977-AA7E-3D01003E78FC}"/>
              </a:ext>
            </a:extLst>
          </p:cNvPr>
          <p:cNvSpPr/>
          <p:nvPr userDrawn="1"/>
        </p:nvSpPr>
        <p:spPr>
          <a:xfrm>
            <a:off x="1396233" y="5508314"/>
            <a:ext cx="781225" cy="12411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" name="Segnaposto testo 101">
            <a:extLst>
              <a:ext uri="{FF2B5EF4-FFF2-40B4-BE49-F238E27FC236}">
                <a16:creationId xmlns:a16="http://schemas.microsoft.com/office/drawing/2014/main" id="{E37AB555-6497-4D6B-988D-79B9605FA3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27243" y="2901895"/>
            <a:ext cx="9842932" cy="1473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800" b="1"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Titolo </a:t>
            </a:r>
            <a:r>
              <a:rPr lang="it-IT" err="1"/>
              <a:t>pres</a:t>
            </a:r>
            <a:r>
              <a:rPr lang="it-IT"/>
              <a:t>.</a:t>
            </a:r>
          </a:p>
        </p:txBody>
      </p:sp>
      <p:sp>
        <p:nvSpPr>
          <p:cNvPr id="81" name="Segnaposto testo 101">
            <a:extLst>
              <a:ext uri="{FF2B5EF4-FFF2-40B4-BE49-F238E27FC236}">
                <a16:creationId xmlns:a16="http://schemas.microsoft.com/office/drawing/2014/main" id="{72687439-0969-423B-9260-1BC8DFA6B93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27243" y="4428295"/>
            <a:ext cx="9842932" cy="59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82" name="Segnaposto testo 101">
            <a:extLst>
              <a:ext uri="{FF2B5EF4-FFF2-40B4-BE49-F238E27FC236}">
                <a16:creationId xmlns:a16="http://schemas.microsoft.com/office/drawing/2014/main" id="{32591931-1604-4E11-A268-5BC398BD411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327243" y="5986599"/>
            <a:ext cx="6446837" cy="5181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Montserrat Light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it-IT"/>
              <a:t>Data e relatore</a:t>
            </a:r>
          </a:p>
        </p:txBody>
      </p:sp>
      <p:pic>
        <p:nvPicPr>
          <p:cNvPr id="85" name="Immagine 8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D1E2D655-276C-4D88-8152-A960543322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5952" y="1812283"/>
            <a:ext cx="520177" cy="520177"/>
          </a:xfrm>
          <a:prstGeom prst="rect">
            <a:avLst/>
          </a:prstGeom>
        </p:spPr>
      </p:pic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637117A-85DB-4396-88FC-5D5800A25BF3}"/>
              </a:ext>
            </a:extLst>
          </p:cNvPr>
          <p:cNvSpPr txBox="1"/>
          <p:nvPr userDrawn="1"/>
        </p:nvSpPr>
        <p:spPr>
          <a:xfrm>
            <a:off x="1856764" y="1741626"/>
            <a:ext cx="655243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sz="1600">
                <a:solidFill>
                  <a:srgbClr val="79113F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OPTIMAL SUSTAINABLE MOBILITY MIX</a:t>
            </a:r>
          </a:p>
          <a:p>
            <a:pPr algn="l">
              <a:spcAft>
                <a:spcPts val="600"/>
              </a:spcAft>
            </a:pPr>
            <a:r>
              <a:rPr lang="it-IT" sz="1600">
                <a:solidFill>
                  <a:srgbClr val="79113F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IV° EDIZIONE - 2022</a:t>
            </a:r>
          </a:p>
        </p:txBody>
      </p:sp>
    </p:spTree>
    <p:extLst>
      <p:ext uri="{BB962C8B-B14F-4D97-AF65-F5344CB8AC3E}">
        <p14:creationId xmlns:p14="http://schemas.microsoft.com/office/powerpoint/2010/main" val="332347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zato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Elemento grafico 82">
            <a:extLst>
              <a:ext uri="{FF2B5EF4-FFF2-40B4-BE49-F238E27FC236}">
                <a16:creationId xmlns:a16="http://schemas.microsoft.com/office/drawing/2014/main" id="{FD090285-5A02-8CEF-2BF4-9BA1A00F4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1068566"/>
            <a:ext cx="7056664" cy="8389889"/>
          </a:xfrm>
          <a:prstGeom prst="rect">
            <a:avLst/>
          </a:prstGeom>
        </p:spPr>
      </p:pic>
      <p:sp>
        <p:nvSpPr>
          <p:cNvPr id="75" name="Rechteck">
            <a:extLst>
              <a:ext uri="{FF2B5EF4-FFF2-40B4-BE49-F238E27FC236}">
                <a16:creationId xmlns:a16="http://schemas.microsoft.com/office/drawing/2014/main" id="{EC634F7D-C405-40FB-9B27-15AD96BE910C}"/>
              </a:ext>
            </a:extLst>
          </p:cNvPr>
          <p:cNvSpPr/>
          <p:nvPr userDrawn="1"/>
        </p:nvSpPr>
        <p:spPr>
          <a:xfrm>
            <a:off x="467096" y="522515"/>
            <a:ext cx="11257810" cy="581297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/>
              <a:t>  </a:t>
            </a:r>
          </a:p>
        </p:txBody>
      </p:sp>
      <p:sp>
        <p:nvSpPr>
          <p:cNvPr id="80" name="Segnaposto testo 101">
            <a:extLst>
              <a:ext uri="{FF2B5EF4-FFF2-40B4-BE49-F238E27FC236}">
                <a16:creationId xmlns:a16="http://schemas.microsoft.com/office/drawing/2014/main" id="{E37AB555-6497-4D6B-988D-79B9605FA3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71259" y="1543275"/>
            <a:ext cx="9842932" cy="1473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800" b="1"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Titolo evento</a:t>
            </a:r>
          </a:p>
        </p:txBody>
      </p:sp>
      <p:sp>
        <p:nvSpPr>
          <p:cNvPr id="81" name="Segnaposto testo 101">
            <a:extLst>
              <a:ext uri="{FF2B5EF4-FFF2-40B4-BE49-F238E27FC236}">
                <a16:creationId xmlns:a16="http://schemas.microsoft.com/office/drawing/2014/main" id="{72687439-0969-423B-9260-1BC8DFA6B93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271259" y="3069675"/>
            <a:ext cx="9842932" cy="590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sottotitolo</a:t>
            </a:r>
          </a:p>
        </p:txBody>
      </p:sp>
      <p:pic>
        <p:nvPicPr>
          <p:cNvPr id="85" name="Immagine 8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D1E2D655-276C-4D88-8152-A960543322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937" y="663624"/>
            <a:ext cx="520177" cy="520177"/>
          </a:xfrm>
          <a:prstGeom prst="rect">
            <a:avLst/>
          </a:prstGeom>
        </p:spPr>
      </p:pic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637117A-85DB-4396-88FC-5D5800A25BF3}"/>
              </a:ext>
            </a:extLst>
          </p:cNvPr>
          <p:cNvSpPr txBox="1"/>
          <p:nvPr userDrawn="1"/>
        </p:nvSpPr>
        <p:spPr>
          <a:xfrm>
            <a:off x="1175749" y="592967"/>
            <a:ext cx="655243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sz="1600">
                <a:solidFill>
                  <a:srgbClr val="79113F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OPTIMAL SUSTAINABLE MOBILITY MIX</a:t>
            </a:r>
          </a:p>
          <a:p>
            <a:pPr algn="l">
              <a:spcAft>
                <a:spcPts val="600"/>
              </a:spcAft>
            </a:pPr>
            <a:r>
              <a:rPr lang="it-IT" sz="1600">
                <a:solidFill>
                  <a:srgbClr val="79113F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V EDIZIONE - 2023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F20AB617-0CAC-7C21-442F-C2D08347C41B}"/>
              </a:ext>
            </a:extLst>
          </p:cNvPr>
          <p:cNvGrpSpPr/>
          <p:nvPr userDrawn="1"/>
        </p:nvGrpSpPr>
        <p:grpSpPr>
          <a:xfrm>
            <a:off x="1260464" y="4487472"/>
            <a:ext cx="7720050" cy="1637199"/>
            <a:chOff x="1342414" y="5043519"/>
            <a:chExt cx="6098669" cy="1293351"/>
          </a:xfrm>
        </p:grpSpPr>
        <p:pic>
          <p:nvPicPr>
            <p:cNvPr id="3" name="Elemento grafico 2">
              <a:extLst>
                <a:ext uri="{FF2B5EF4-FFF2-40B4-BE49-F238E27FC236}">
                  <a16:creationId xmlns:a16="http://schemas.microsoft.com/office/drawing/2014/main" id="{03EB38D0-33FA-50DF-EAFA-1DD93286F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42414" y="5093525"/>
              <a:ext cx="1000898" cy="342900"/>
            </a:xfrm>
            <a:prstGeom prst="rect">
              <a:avLst/>
            </a:prstGeom>
          </p:spPr>
        </p:pic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7BE4F262-D797-10C7-5C7E-3B025F970A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10203" y="5093525"/>
              <a:ext cx="828675" cy="342900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640008D4-83B5-8159-1579-3CA2B618A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77967" y="5043519"/>
              <a:ext cx="847725" cy="447675"/>
            </a:xfrm>
            <a:prstGeom prst="rect">
              <a:avLst/>
            </a:prstGeom>
          </p:spPr>
        </p:pic>
        <p:pic>
          <p:nvPicPr>
            <p:cNvPr id="9" name="Elemento grafico 8">
              <a:extLst>
                <a:ext uri="{FF2B5EF4-FFF2-40B4-BE49-F238E27FC236}">
                  <a16:creationId xmlns:a16="http://schemas.microsoft.com/office/drawing/2014/main" id="{C4056D07-7B83-F330-C443-072770ABA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64783" y="5134006"/>
              <a:ext cx="876300" cy="266700"/>
            </a:xfrm>
            <a:prstGeom prst="rect">
              <a:avLst/>
            </a:prstGeom>
          </p:spPr>
        </p:pic>
        <p:pic>
          <p:nvPicPr>
            <p:cNvPr id="11" name="Elemento grafico 10">
              <a:extLst>
                <a:ext uri="{FF2B5EF4-FFF2-40B4-BE49-F238E27FC236}">
                  <a16:creationId xmlns:a16="http://schemas.microsoft.com/office/drawing/2014/main" id="{69DDC770-33EF-BDC6-AE2A-0ABAD99E83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42414" y="5905331"/>
              <a:ext cx="1181100" cy="34290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07735D7-129D-868F-ED20-7DAD35BE8B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989661" y="5868229"/>
              <a:ext cx="743242" cy="417105"/>
            </a:xfrm>
            <a:prstGeom prst="rect">
              <a:avLst/>
            </a:prstGeom>
          </p:spPr>
        </p:pic>
        <p:pic>
          <p:nvPicPr>
            <p:cNvPr id="19" name="Elemento grafico 18">
              <a:extLst>
                <a:ext uri="{FF2B5EF4-FFF2-40B4-BE49-F238E27FC236}">
                  <a16:creationId xmlns:a16="http://schemas.microsoft.com/office/drawing/2014/main" id="{3F1DB93F-05E6-DA65-3B29-73F54459F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99050" y="5891044"/>
              <a:ext cx="1419225" cy="371475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C0C3E3E7-B53D-89F6-AA8F-F7D449C68C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6084422" y="5816693"/>
              <a:ext cx="1356661" cy="520177"/>
            </a:xfrm>
            <a:prstGeom prst="rect">
              <a:avLst/>
            </a:prstGeom>
          </p:spPr>
        </p:pic>
      </p:grp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4602F655-5090-45EF-026F-CE63CDBE41F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41786" y="5376051"/>
            <a:ext cx="1123950" cy="219075"/>
          </a:xfrm>
          <a:prstGeom prst="rect">
            <a:avLst/>
          </a:prstGeom>
        </p:spPr>
      </p:pic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C2FD9F22-BB3D-E85A-1F95-92462BD76DCC}"/>
              </a:ext>
            </a:extLst>
          </p:cNvPr>
          <p:cNvCxnSpPr/>
          <p:nvPr userDrawn="1"/>
        </p:nvCxnSpPr>
        <p:spPr>
          <a:xfrm>
            <a:off x="9388841" y="4285119"/>
            <a:ext cx="0" cy="17144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86CB028-0F82-4075-1639-081DC3C69AAE}"/>
              </a:ext>
            </a:extLst>
          </p:cNvPr>
          <p:cNvSpPr txBox="1"/>
          <p:nvPr userDrawn="1"/>
        </p:nvSpPr>
        <p:spPr>
          <a:xfrm>
            <a:off x="1175749" y="4037235"/>
            <a:ext cx="803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chemeClr val="accent1"/>
                </a:solidFill>
                <a:latin typeface="Montserrat SemiBold" panose="00000700000000000000" pitchFamily="50" charset="0"/>
              </a:rPr>
              <a:t>I PARTNER DELL’OSSERVATORIO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7ACFDE4-3215-0A63-DA1E-8A2D194381B8}"/>
              </a:ext>
            </a:extLst>
          </p:cNvPr>
          <p:cNvSpPr txBox="1"/>
          <p:nvPr userDrawn="1"/>
        </p:nvSpPr>
        <p:spPr>
          <a:xfrm>
            <a:off x="9388841" y="4508651"/>
            <a:ext cx="162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chemeClr val="accent1"/>
                </a:solidFill>
                <a:latin typeface="Montserrat SemiBold" panose="00000700000000000000" pitchFamily="50" charset="0"/>
              </a:rPr>
              <a:t>MEDIA PARTNER</a:t>
            </a:r>
          </a:p>
        </p:txBody>
      </p:sp>
    </p:spTree>
    <p:extLst>
      <p:ext uri="{BB962C8B-B14F-4D97-AF65-F5344CB8AC3E}">
        <p14:creationId xmlns:p14="http://schemas.microsoft.com/office/powerpoint/2010/main" val="54895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Elemento grafico 75">
            <a:extLst>
              <a:ext uri="{FF2B5EF4-FFF2-40B4-BE49-F238E27FC236}">
                <a16:creationId xmlns:a16="http://schemas.microsoft.com/office/drawing/2014/main" id="{A96E1815-FBED-EF49-4760-B68847EE2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1068566"/>
            <a:ext cx="7056664" cy="8389889"/>
          </a:xfrm>
          <a:prstGeom prst="rect">
            <a:avLst/>
          </a:prstGeom>
        </p:spPr>
      </p:pic>
      <p:sp>
        <p:nvSpPr>
          <p:cNvPr id="75" name="Rechteck">
            <a:extLst>
              <a:ext uri="{FF2B5EF4-FFF2-40B4-BE49-F238E27FC236}">
                <a16:creationId xmlns:a16="http://schemas.microsoft.com/office/drawing/2014/main" id="{EC634F7D-C405-40FB-9B27-15AD96BE910C}"/>
              </a:ext>
            </a:extLst>
          </p:cNvPr>
          <p:cNvSpPr/>
          <p:nvPr userDrawn="1"/>
        </p:nvSpPr>
        <p:spPr>
          <a:xfrm>
            <a:off x="1380917" y="1794764"/>
            <a:ext cx="9430166" cy="326847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/>
              <a:t>  </a:t>
            </a:r>
            <a:endParaRPr/>
          </a:p>
        </p:txBody>
      </p:sp>
      <p:sp>
        <p:nvSpPr>
          <p:cNvPr id="78" name="Rechteck">
            <a:extLst>
              <a:ext uri="{FF2B5EF4-FFF2-40B4-BE49-F238E27FC236}">
                <a16:creationId xmlns:a16="http://schemas.microsoft.com/office/drawing/2014/main" id="{E1369590-52C3-4977-AA7E-3D01003E78FC}"/>
              </a:ext>
            </a:extLst>
          </p:cNvPr>
          <p:cNvSpPr/>
          <p:nvPr userDrawn="1"/>
        </p:nvSpPr>
        <p:spPr>
          <a:xfrm>
            <a:off x="1827413" y="2214217"/>
            <a:ext cx="781225" cy="12411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" name="Segnaposto testo 101">
            <a:extLst>
              <a:ext uri="{FF2B5EF4-FFF2-40B4-BE49-F238E27FC236}">
                <a16:creationId xmlns:a16="http://schemas.microsoft.com/office/drawing/2014/main" id="{E37AB555-6497-4D6B-988D-79B9605FA3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99914" y="2556221"/>
            <a:ext cx="8796640" cy="2222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00" b="1"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TITOLO SEZIONE</a:t>
            </a:r>
          </a:p>
        </p:txBody>
      </p:sp>
    </p:spTree>
    <p:extLst>
      <p:ext uri="{BB962C8B-B14F-4D97-AF65-F5344CB8AC3E}">
        <p14:creationId xmlns:p14="http://schemas.microsoft.com/office/powerpoint/2010/main" val="389366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5C3B33DF-C09E-E18E-DC07-6B9387E36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8621" y="-240734"/>
            <a:ext cx="13336676" cy="37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Elemento grafico 82">
            <a:extLst>
              <a:ext uri="{FF2B5EF4-FFF2-40B4-BE49-F238E27FC236}">
                <a16:creationId xmlns:a16="http://schemas.microsoft.com/office/drawing/2014/main" id="{9CF12F21-8F4E-BEF7-8896-1B404EF61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1068566"/>
            <a:ext cx="7056664" cy="8389889"/>
          </a:xfrm>
          <a:prstGeom prst="rect">
            <a:avLst/>
          </a:prstGeom>
        </p:spPr>
      </p:pic>
      <p:sp>
        <p:nvSpPr>
          <p:cNvPr id="75" name="Rechteck">
            <a:extLst>
              <a:ext uri="{FF2B5EF4-FFF2-40B4-BE49-F238E27FC236}">
                <a16:creationId xmlns:a16="http://schemas.microsoft.com/office/drawing/2014/main" id="{EC634F7D-C405-40FB-9B27-15AD96BE910C}"/>
              </a:ext>
            </a:extLst>
          </p:cNvPr>
          <p:cNvSpPr/>
          <p:nvPr userDrawn="1"/>
        </p:nvSpPr>
        <p:spPr>
          <a:xfrm>
            <a:off x="2394542" y="780585"/>
            <a:ext cx="7402917" cy="529683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/>
              <a:t>  </a:t>
            </a:r>
            <a:endParaRPr/>
          </a:p>
        </p:txBody>
      </p:sp>
      <p:sp>
        <p:nvSpPr>
          <p:cNvPr id="78" name="Rechteck">
            <a:extLst>
              <a:ext uri="{FF2B5EF4-FFF2-40B4-BE49-F238E27FC236}">
                <a16:creationId xmlns:a16="http://schemas.microsoft.com/office/drawing/2014/main" id="{E1369590-52C3-4977-AA7E-3D01003E78FC}"/>
              </a:ext>
            </a:extLst>
          </p:cNvPr>
          <p:cNvSpPr/>
          <p:nvPr userDrawn="1"/>
        </p:nvSpPr>
        <p:spPr>
          <a:xfrm>
            <a:off x="2982215" y="4142209"/>
            <a:ext cx="781225" cy="12411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>
              <a:lnSpc>
                <a:spcPct val="100000"/>
              </a:lnSpc>
              <a:defRPr sz="3000" baseline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" name="Segnaposto testo 101">
            <a:extLst>
              <a:ext uri="{FF2B5EF4-FFF2-40B4-BE49-F238E27FC236}">
                <a16:creationId xmlns:a16="http://schemas.microsoft.com/office/drawing/2014/main" id="{E37AB555-6497-4D6B-988D-79B9605FA3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13225" y="2130965"/>
            <a:ext cx="6445986" cy="1473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800" b="1"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GRAZIE</a:t>
            </a:r>
          </a:p>
        </p:txBody>
      </p:sp>
      <p:sp>
        <p:nvSpPr>
          <p:cNvPr id="82" name="Segnaposto testo 101">
            <a:extLst>
              <a:ext uri="{FF2B5EF4-FFF2-40B4-BE49-F238E27FC236}">
                <a16:creationId xmlns:a16="http://schemas.microsoft.com/office/drawing/2014/main" id="{32591931-1604-4E11-A268-5BC398BD411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13225" y="4520021"/>
            <a:ext cx="6446837" cy="1213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Montserrat Light" pitchFamily="2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it-IT"/>
              <a:t>Contatti</a:t>
            </a:r>
          </a:p>
        </p:txBody>
      </p:sp>
      <p:pic>
        <p:nvPicPr>
          <p:cNvPr id="85" name="Immagine 8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D1E2D655-276C-4D88-8152-A960543322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1934" y="1041353"/>
            <a:ext cx="520177" cy="520177"/>
          </a:xfrm>
          <a:prstGeom prst="rect">
            <a:avLst/>
          </a:prstGeom>
        </p:spPr>
      </p:pic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637117A-85DB-4396-88FC-5D5800A25BF3}"/>
              </a:ext>
            </a:extLst>
          </p:cNvPr>
          <p:cNvSpPr txBox="1"/>
          <p:nvPr userDrawn="1"/>
        </p:nvSpPr>
        <p:spPr>
          <a:xfrm>
            <a:off x="3442746" y="970696"/>
            <a:ext cx="655243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sz="1600">
                <a:solidFill>
                  <a:srgbClr val="79113F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OPTIMAL SUSTAINABLE MOBILITY MIX</a:t>
            </a:r>
          </a:p>
          <a:p>
            <a:pPr algn="l">
              <a:spcAft>
                <a:spcPts val="600"/>
              </a:spcAft>
            </a:pPr>
            <a:r>
              <a:rPr lang="it-IT" sz="1600">
                <a:solidFill>
                  <a:srgbClr val="79113F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IV° EDIZIONE - 2022</a:t>
            </a:r>
          </a:p>
        </p:txBody>
      </p:sp>
    </p:spTree>
    <p:extLst>
      <p:ext uri="{BB962C8B-B14F-4D97-AF65-F5344CB8AC3E}">
        <p14:creationId xmlns:p14="http://schemas.microsoft.com/office/powerpoint/2010/main" val="65460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7A6DCA-4FBA-4821-AAE0-DFD4EE23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90" y="38099"/>
            <a:ext cx="273335" cy="27458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483B32A-B864-451E-BD23-CE81B62C9754}"/>
              </a:ext>
            </a:extLst>
          </p:cNvPr>
          <p:cNvSpPr txBox="1"/>
          <p:nvPr userDrawn="1"/>
        </p:nvSpPr>
        <p:spPr>
          <a:xfrm>
            <a:off x="11620500" y="0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600" smtClean="0">
                <a:solidFill>
                  <a:schemeClr val="bg1"/>
                </a:solidFill>
                <a:latin typeface="Montserrat Light" pitchFamily="2" charset="0"/>
              </a:rPr>
              <a:pPr algn="ctr"/>
              <a:t>‹N›</a:t>
            </a:fld>
            <a:endParaRPr lang="it-IT" sz="1600">
              <a:solidFill>
                <a:schemeClr val="bg1"/>
              </a:solidFill>
              <a:latin typeface="Montserrat Light" pitchFamily="2" charset="0"/>
            </a:endParaRPr>
          </a:p>
        </p:txBody>
      </p:sp>
      <p:sp>
        <p:nvSpPr>
          <p:cNvPr id="10" name="Segnaposto testo 101">
            <a:extLst>
              <a:ext uri="{FF2B5EF4-FFF2-40B4-BE49-F238E27FC236}">
                <a16:creationId xmlns:a16="http://schemas.microsoft.com/office/drawing/2014/main" id="{59B88170-A32E-4662-8933-7A9E58565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323" y="312688"/>
            <a:ext cx="11421354" cy="492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Montserrat" panose="00000500000000000000" pitchFamily="50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pic>
        <p:nvPicPr>
          <p:cNvPr id="4" name="Immagine 3" descr="Immagine che contiene Elementi grafici, Carattere, grafica, poster&#10;&#10;Descrizione generata automaticamente">
            <a:extLst>
              <a:ext uri="{FF2B5EF4-FFF2-40B4-BE49-F238E27FC236}">
                <a16:creationId xmlns:a16="http://schemas.microsoft.com/office/drawing/2014/main" id="{84F8DF4F-BCD3-D67B-2C88-4B7966DE7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657" y="6298947"/>
            <a:ext cx="492730" cy="492730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731CF7F-4577-FED7-E06E-0A2DD4769C71}"/>
              </a:ext>
            </a:extLst>
          </p:cNvPr>
          <p:cNvCxnSpPr>
            <a:cxnSpLocks/>
          </p:cNvCxnSpPr>
          <p:nvPr userDrawn="1"/>
        </p:nvCxnSpPr>
        <p:spPr>
          <a:xfrm>
            <a:off x="766668" y="6433620"/>
            <a:ext cx="11178281" cy="0"/>
          </a:xfrm>
          <a:prstGeom prst="line">
            <a:avLst/>
          </a:prstGeom>
          <a:ln w="19050">
            <a:solidFill>
              <a:srgbClr val="791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CEBEB3-D8EB-C1F0-D7C6-F91527A32D09}"/>
              </a:ext>
            </a:extLst>
          </p:cNvPr>
          <p:cNvSpPr txBox="1"/>
          <p:nvPr userDrawn="1"/>
        </p:nvSpPr>
        <p:spPr>
          <a:xfrm>
            <a:off x="11481542" y="6483934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19E45F-EE1B-4B29-A7B2-07F07AE718D8}" type="slidenum">
              <a:rPr lang="it-IT" sz="1600" smtClean="0">
                <a:solidFill>
                  <a:schemeClr val="tx1"/>
                </a:solidFill>
                <a:latin typeface="Montserrat Light" pitchFamily="2" charset="0"/>
              </a:rPr>
              <a:pPr algn="ctr"/>
              <a:t>‹N›</a:t>
            </a:fld>
            <a:endParaRPr lang="it-IT" sz="1600">
              <a:solidFill>
                <a:schemeClr val="tx1"/>
              </a:solidFill>
              <a:latin typeface="Montserrat Light" pitchFamily="2" charset="0"/>
            </a:endParaRPr>
          </a:p>
        </p:txBody>
      </p:sp>
      <p:sp>
        <p:nvSpPr>
          <p:cNvPr id="2" name="Segnaposto testo 101">
            <a:extLst>
              <a:ext uri="{FF2B5EF4-FFF2-40B4-BE49-F238E27FC236}">
                <a16:creationId xmlns:a16="http://schemas.microsoft.com/office/drawing/2014/main" id="{7CF447F1-3F76-EF4D-1241-D2BE24F09B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668" y="6478010"/>
            <a:ext cx="9750710" cy="3385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200" kern="1200" spc="300" dirty="0">
                <a:solidFill>
                  <a:schemeClr val="tx1"/>
                </a:solidFill>
                <a:latin typeface="Montserrat Light" pitchFamily="2" charset="0"/>
                <a:ea typeface="+mn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it-IT"/>
              <a:t>Nome sezione</a:t>
            </a:r>
          </a:p>
        </p:txBody>
      </p:sp>
    </p:spTree>
    <p:extLst>
      <p:ext uri="{BB962C8B-B14F-4D97-AF65-F5344CB8AC3E}">
        <p14:creationId xmlns:p14="http://schemas.microsoft.com/office/powerpoint/2010/main" val="255547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89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48" r:id="rId2"/>
    <p:sldLayoutId id="2147483847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43" r:id="rId9"/>
    <p:sldLayoutId id="2147483844" r:id="rId10"/>
    <p:sldLayoutId id="2147483845" r:id="rId11"/>
    <p:sldLayoutId id="2147483820" r:id="rId12"/>
    <p:sldLayoutId id="2147483821" r:id="rId13"/>
    <p:sldLayoutId id="2147483822" r:id="rId14"/>
    <p:sldLayoutId id="2147483819" r:id="rId15"/>
    <p:sldLayoutId id="2147483823" r:id="rId16"/>
    <p:sldLayoutId id="2147483824" r:id="rId17"/>
    <p:sldLayoutId id="2147483825" r:id="rId18"/>
    <p:sldLayoutId id="2147483826" r:id="rId19"/>
    <p:sldLayoutId id="214748384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9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Relationship Id="rId9" Type="http://schemas.openxmlformats.org/officeDocument/2006/relationships/image" Target="../media/image8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103B817-FABC-0D2F-EAE0-FEB86E640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6307" y="1443672"/>
            <a:ext cx="9700220" cy="24297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it-IT" sz="4800" dirty="0">
                <a:solidFill>
                  <a:schemeClr val="bg1"/>
                </a:solidFill>
              </a:rPr>
              <a:t>DECARBONIZZAZIONE DEI TRASPORTI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it-IT" sz="3200" dirty="0">
                <a:solidFill>
                  <a:schemeClr val="bg1"/>
                </a:solidFill>
              </a:rPr>
              <a:t>LA SFIDA PER IL SEGMENTO AUTOBUS E LUNGA PERCORRENZA</a:t>
            </a:r>
            <a:endParaRPr lang="it-IT" sz="2800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70B7B707-17E8-0BAE-25E4-A3F75C3922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5198" y="5683045"/>
            <a:ext cx="7928673" cy="7787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Michele Perotti</a:t>
            </a:r>
          </a:p>
          <a:p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Direttore </a:t>
            </a:r>
            <a:r>
              <a:rPr lang="en-US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Sustainable Mobility Research &amp; Advisory Unit</a:t>
            </a:r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AGICI</a:t>
            </a:r>
          </a:p>
        </p:txBody>
      </p:sp>
    </p:spTree>
    <p:extLst>
      <p:ext uri="{BB962C8B-B14F-4D97-AF65-F5344CB8AC3E}">
        <p14:creationId xmlns:p14="http://schemas.microsoft.com/office/powerpoint/2010/main" val="375352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>
            <a:extLst>
              <a:ext uri="{FF2B5EF4-FFF2-40B4-BE49-F238E27FC236}">
                <a16:creationId xmlns:a16="http://schemas.microsoft.com/office/drawing/2014/main" id="{21DCA6DD-D3D7-8CD0-F659-D97051C76A07}"/>
              </a:ext>
            </a:extLst>
          </p:cNvPr>
          <p:cNvSpPr/>
          <p:nvPr/>
        </p:nvSpPr>
        <p:spPr>
          <a:xfrm>
            <a:off x="6263097" y="1153606"/>
            <a:ext cx="5354912" cy="5170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2EC7BB3D-EC86-A94C-3D1C-9D21B541A02F}"/>
              </a:ext>
            </a:extLst>
          </p:cNvPr>
          <p:cNvSpPr/>
          <p:nvPr/>
        </p:nvSpPr>
        <p:spPr>
          <a:xfrm>
            <a:off x="573991" y="1153607"/>
            <a:ext cx="5354912" cy="5170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66C03A3-0797-219A-888D-7A972570F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Infrastrutture per i Green Gas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FAA44E-11B3-6274-D89C-9B87503B9CB8}"/>
              </a:ext>
            </a:extLst>
          </p:cNvPr>
          <p:cNvSpPr txBox="1"/>
          <p:nvPr/>
        </p:nvSpPr>
        <p:spPr>
          <a:xfrm>
            <a:off x="910075" y="972388"/>
            <a:ext cx="468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  <a:latin typeface="Montserrat" pitchFamily="2" charset="0"/>
              </a:rPr>
              <a:t>IDROGENO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1D5F0D-EC8D-5314-84C0-2BD9B6B84CB5}"/>
              </a:ext>
            </a:extLst>
          </p:cNvPr>
          <p:cNvSpPr txBox="1"/>
          <p:nvPr/>
        </p:nvSpPr>
        <p:spPr>
          <a:xfrm>
            <a:off x="3294687" y="1853230"/>
            <a:ext cx="202686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dirty="0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Stazioni attive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E5421E-C28A-66CD-9222-C5AF7608A5B7}"/>
              </a:ext>
            </a:extLst>
          </p:cNvPr>
          <p:cNvSpPr txBox="1"/>
          <p:nvPr/>
        </p:nvSpPr>
        <p:spPr>
          <a:xfrm>
            <a:off x="573991" y="4437175"/>
            <a:ext cx="322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it-IT" dirty="0">
                <a:latin typeface="Montserrat" pitchFamily="2" charset="0"/>
              </a:rPr>
              <a:t>Evoluzione attesa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03218F-CB27-2C9A-38FF-02C7CAB9DBE6}"/>
              </a:ext>
            </a:extLst>
          </p:cNvPr>
          <p:cNvSpPr txBox="1"/>
          <p:nvPr/>
        </p:nvSpPr>
        <p:spPr>
          <a:xfrm>
            <a:off x="573991" y="4819082"/>
            <a:ext cx="4885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latin typeface="Montserrat" pitchFamily="2" charset="0"/>
                <a:ea typeface="Roboto" panose="02000000000000000000" pitchFamily="2" charset="0"/>
              </a:rPr>
              <a:t> </a:t>
            </a:r>
            <a:r>
              <a:rPr lang="it-IT" sz="2400" b="1" dirty="0">
                <a:latin typeface="Montserrat" pitchFamily="2" charset="0"/>
                <a:ea typeface="Roboto" panose="02000000000000000000" pitchFamily="2" charset="0"/>
              </a:rPr>
              <a:t>41</a:t>
            </a:r>
            <a:r>
              <a:rPr lang="it-IT" sz="1600" dirty="0">
                <a:latin typeface="Montserrat" pitchFamily="2" charset="0"/>
                <a:ea typeface="Roboto" panose="02000000000000000000" pitchFamily="2" charset="0"/>
              </a:rPr>
              <a:t> nuove stazioni annunciate, grazie ai fondi PNRR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  <a:ea typeface="Roboto" panose="02000000000000000000" pitchFamily="2" charset="0"/>
              </a:rPr>
              <a:t>Fabbisogno al 2030: </a:t>
            </a:r>
            <a:r>
              <a:rPr lang="it-IT" sz="2400" b="1" dirty="0">
                <a:latin typeface="Montserrat" pitchFamily="2" charset="0"/>
                <a:ea typeface="Roboto" panose="02000000000000000000" pitchFamily="2" charset="0"/>
              </a:rPr>
              <a:t>~100 stazioni </a:t>
            </a:r>
            <a:r>
              <a:rPr lang="it-IT" sz="1600" dirty="0">
                <a:latin typeface="Montserrat" pitchFamily="2" charset="0"/>
                <a:ea typeface="Roboto" panose="02000000000000000000" pitchFamily="2" charset="0"/>
              </a:rPr>
              <a:t>per alimentare 15k mezzi pesanti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1E2523D-46FC-2516-8E10-3E0CA5871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4309" y="2378303"/>
            <a:ext cx="468000" cy="4680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AEF61296-D2DB-0F4A-2415-197C6DF2F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1343" y="3052032"/>
            <a:ext cx="468000" cy="4680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008CCF5-17CB-BA6D-7A84-850AFFC57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1343" y="3741891"/>
            <a:ext cx="468000" cy="468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60C045A-B8F6-1BF3-B4DA-0143D05D9947}"/>
              </a:ext>
            </a:extLst>
          </p:cNvPr>
          <p:cNvSpPr txBox="1"/>
          <p:nvPr/>
        </p:nvSpPr>
        <p:spPr>
          <a:xfrm>
            <a:off x="3451101" y="2350693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sz="2800">
                <a:latin typeface="Montserrat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1EC218-7222-C732-833E-5E358A694085}"/>
              </a:ext>
            </a:extLst>
          </p:cNvPr>
          <p:cNvSpPr txBox="1"/>
          <p:nvPr/>
        </p:nvSpPr>
        <p:spPr>
          <a:xfrm>
            <a:off x="1835412" y="242763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it-IT">
                <a:latin typeface="Montserrat" pitchFamily="2" charset="0"/>
                <a:ea typeface="Roboto" panose="02000000000000000000" pitchFamily="2" charset="0"/>
              </a:rPr>
              <a:t>Italia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5B5574-831C-42C6-63B1-3BEDDC24647D}"/>
              </a:ext>
            </a:extLst>
          </p:cNvPr>
          <p:cNvSpPr txBox="1"/>
          <p:nvPr/>
        </p:nvSpPr>
        <p:spPr>
          <a:xfrm>
            <a:off x="1835412" y="3092096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it-IT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Francia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72471BB-1556-8747-114A-1EE78968605B}"/>
              </a:ext>
            </a:extLst>
          </p:cNvPr>
          <p:cNvSpPr txBox="1"/>
          <p:nvPr/>
        </p:nvSpPr>
        <p:spPr>
          <a:xfrm>
            <a:off x="1835412" y="3747212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it-IT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Germania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E317D1C-7AD3-B0F6-4810-74AE514B0375}"/>
              </a:ext>
            </a:extLst>
          </p:cNvPr>
          <p:cNvSpPr txBox="1"/>
          <p:nvPr/>
        </p:nvSpPr>
        <p:spPr>
          <a:xfrm>
            <a:off x="3451101" y="3027851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sz="2800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28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3D893E-8CF9-F3CC-32AA-64B3675CEADA}"/>
              </a:ext>
            </a:extLst>
          </p:cNvPr>
          <p:cNvSpPr txBox="1"/>
          <p:nvPr/>
        </p:nvSpPr>
        <p:spPr>
          <a:xfrm>
            <a:off x="3451101" y="3670268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sz="2800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109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58E2F57-F404-61C1-745E-CE79F1597D8F}"/>
              </a:ext>
            </a:extLst>
          </p:cNvPr>
          <p:cNvCxnSpPr>
            <a:cxnSpLocks/>
          </p:cNvCxnSpPr>
          <p:nvPr/>
        </p:nvCxnSpPr>
        <p:spPr>
          <a:xfrm>
            <a:off x="3256935" y="2316445"/>
            <a:ext cx="0" cy="187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A2B8F5B-7468-0553-30D3-AF718BD4CE64}"/>
              </a:ext>
            </a:extLst>
          </p:cNvPr>
          <p:cNvSpPr txBox="1"/>
          <p:nvPr/>
        </p:nvSpPr>
        <p:spPr>
          <a:xfrm>
            <a:off x="6886387" y="979004"/>
            <a:ext cx="421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  <a:latin typeface="Montserrat" pitchFamily="2" charset="0"/>
              </a:rPr>
              <a:t>METANO (CNG/LNG, BIO)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3B6E21C-C47C-0F88-2EA9-123C07D963AE}"/>
              </a:ext>
            </a:extLst>
          </p:cNvPr>
          <p:cNvSpPr txBox="1"/>
          <p:nvPr/>
        </p:nvSpPr>
        <p:spPr>
          <a:xfrm>
            <a:off x="8548040" y="1984175"/>
            <a:ext cx="202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dirty="0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CNG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57F129E-4E03-B7EA-ED7D-841E01F282A4}"/>
              </a:ext>
            </a:extLst>
          </p:cNvPr>
          <p:cNvSpPr txBox="1"/>
          <p:nvPr/>
        </p:nvSpPr>
        <p:spPr>
          <a:xfrm>
            <a:off x="6529131" y="4435600"/>
            <a:ext cx="302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l"/>
            <a:r>
              <a:rPr lang="it-IT" dirty="0">
                <a:latin typeface="Montserrat" pitchFamily="2" charset="0"/>
              </a:rPr>
              <a:t>Evoluzione attesa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265C4AC-BE0F-D521-55AA-FB1952C8A60F}"/>
              </a:ext>
            </a:extLst>
          </p:cNvPr>
          <p:cNvSpPr txBox="1"/>
          <p:nvPr/>
        </p:nvSpPr>
        <p:spPr>
          <a:xfrm>
            <a:off x="6517512" y="4956006"/>
            <a:ext cx="495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latin typeface="Montserrat" pitchFamily="2" charset="0"/>
                <a:ea typeface="Roboto" panose="02000000000000000000" pitchFamily="2" charset="0"/>
              </a:rPr>
              <a:t>CNG</a:t>
            </a:r>
            <a:r>
              <a:rPr lang="it-IT" sz="1600" dirty="0">
                <a:latin typeface="Montserrat" pitchFamily="2" charset="0"/>
                <a:ea typeface="Roboto" panose="02000000000000000000" pitchFamily="2" charset="0"/>
              </a:rPr>
              <a:t>: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latin typeface="Montserrat" pitchFamily="2" charset="0"/>
                <a:ea typeface="Roboto" panose="02000000000000000000" pitchFamily="2" charset="0"/>
              </a:rPr>
              <a:t>LNG: </a:t>
            </a:r>
            <a:r>
              <a:rPr lang="it-IT" sz="1600" dirty="0">
                <a:latin typeface="Montserrat" pitchFamily="2" charset="0"/>
                <a:ea typeface="Roboto" panose="02000000000000000000" pitchFamily="2" charset="0"/>
              </a:rPr>
              <a:t>previsto forte aumento </a:t>
            </a:r>
            <a:r>
              <a:rPr lang="it-IT" sz="1600" dirty="0" err="1">
                <a:latin typeface="Montserrat" pitchFamily="2" charset="0"/>
                <a:ea typeface="Roboto" panose="02000000000000000000" pitchFamily="2" charset="0"/>
              </a:rPr>
              <a:t>bioLNG</a:t>
            </a:r>
            <a:r>
              <a:rPr lang="it-IT" sz="1600" dirty="0">
                <a:latin typeface="Montserrat" pitchFamily="2" charset="0"/>
                <a:ea typeface="Roboto" panose="02000000000000000000" pitchFamily="2" charset="0"/>
              </a:rPr>
              <a:t> nei mezzi pesanti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  <a:ea typeface="Roboto" panose="02000000000000000000" pitchFamily="2" charset="0"/>
              </a:rPr>
              <a:t>Fabbisogno al 2030: </a:t>
            </a:r>
            <a:r>
              <a:rPr lang="it-IT" sz="2400" b="1" dirty="0">
                <a:latin typeface="Montserrat" pitchFamily="2" charset="0"/>
                <a:ea typeface="Roboto" panose="02000000000000000000" pitchFamily="2" charset="0"/>
              </a:rPr>
              <a:t>~ 300 stazioni</a:t>
            </a:r>
          </a:p>
        </p:txBody>
      </p: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C2B72AEC-184B-27D9-C0FE-15A431352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703959" y="2378303"/>
            <a:ext cx="468000" cy="468000"/>
          </a:xfrm>
          <a:prstGeom prst="rect">
            <a:avLst/>
          </a:prstGeom>
        </p:spPr>
      </p:pic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160FAAE3-C958-A18A-0393-A95A3E86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0993" y="3052032"/>
            <a:ext cx="468000" cy="468000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2939813F-6C11-2603-90BD-9B6ECEAF0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0993" y="3741891"/>
            <a:ext cx="468000" cy="46800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5AA1258-21DD-5B31-B755-AD0A3FA870DD}"/>
              </a:ext>
            </a:extLst>
          </p:cNvPr>
          <p:cNvSpPr txBox="1"/>
          <p:nvPr/>
        </p:nvSpPr>
        <p:spPr>
          <a:xfrm>
            <a:off x="8880751" y="2350693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sz="2800">
                <a:latin typeface="Montserrat" pitchFamily="2" charset="0"/>
                <a:ea typeface="Roboto" panose="02000000000000000000" pitchFamily="2" charset="0"/>
              </a:rPr>
              <a:t>1500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2169FCA-CA02-6F98-AAEE-1390AE0A0542}"/>
              </a:ext>
            </a:extLst>
          </p:cNvPr>
          <p:cNvSpPr txBox="1"/>
          <p:nvPr/>
        </p:nvSpPr>
        <p:spPr>
          <a:xfrm>
            <a:off x="7265062" y="2427637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it-IT">
                <a:latin typeface="Montserrat" pitchFamily="2" charset="0"/>
                <a:ea typeface="Roboto" panose="02000000000000000000" pitchFamily="2" charset="0"/>
              </a:rPr>
              <a:t>Italia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F1CD384-D292-AB95-1F0A-FC9846C8A47E}"/>
              </a:ext>
            </a:extLst>
          </p:cNvPr>
          <p:cNvSpPr txBox="1"/>
          <p:nvPr/>
        </p:nvSpPr>
        <p:spPr>
          <a:xfrm>
            <a:off x="7265062" y="3092096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it-IT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Francia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0D0F3DB-3FB6-9707-5729-5605817D3810}"/>
              </a:ext>
            </a:extLst>
          </p:cNvPr>
          <p:cNvSpPr txBox="1"/>
          <p:nvPr/>
        </p:nvSpPr>
        <p:spPr>
          <a:xfrm>
            <a:off x="7265062" y="3747212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it-IT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Germania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5FED3DB-9DD3-5B06-CD0A-FD1B9CA939FF}"/>
              </a:ext>
            </a:extLst>
          </p:cNvPr>
          <p:cNvSpPr txBox="1"/>
          <p:nvPr/>
        </p:nvSpPr>
        <p:spPr>
          <a:xfrm>
            <a:off x="8880751" y="3027851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it-IT">
                <a:latin typeface="Montserrat" pitchFamily="2" charset="0"/>
              </a:rPr>
              <a:t>154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FC78E31-8402-BC09-BE1E-2A28A61B2421}"/>
              </a:ext>
            </a:extLst>
          </p:cNvPr>
          <p:cNvSpPr txBox="1"/>
          <p:nvPr/>
        </p:nvSpPr>
        <p:spPr>
          <a:xfrm>
            <a:off x="8880751" y="3670268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sz="2800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807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670C92AB-8A3E-C6F1-C540-582173363127}"/>
              </a:ext>
            </a:extLst>
          </p:cNvPr>
          <p:cNvCxnSpPr>
            <a:cxnSpLocks/>
          </p:cNvCxnSpPr>
          <p:nvPr/>
        </p:nvCxnSpPr>
        <p:spPr>
          <a:xfrm>
            <a:off x="8626502" y="2316445"/>
            <a:ext cx="0" cy="187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0835A11-87D9-A590-B30B-0DC6117F0491}"/>
              </a:ext>
            </a:extLst>
          </p:cNvPr>
          <p:cNvSpPr txBox="1"/>
          <p:nvPr/>
        </p:nvSpPr>
        <p:spPr>
          <a:xfrm>
            <a:off x="9779815" y="1984175"/>
            <a:ext cx="202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dirty="0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LNG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977B019-1CF4-AAF0-A737-055946FFE1F0}"/>
              </a:ext>
            </a:extLst>
          </p:cNvPr>
          <p:cNvSpPr txBox="1"/>
          <p:nvPr/>
        </p:nvSpPr>
        <p:spPr>
          <a:xfrm>
            <a:off x="10112526" y="2350693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sz="2800">
                <a:latin typeface="Montserrat" pitchFamily="2" charset="0"/>
                <a:ea typeface="Roboto" panose="02000000000000000000" pitchFamily="2" charset="0"/>
              </a:rPr>
              <a:t>119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D5EB868-AFFC-99CE-C709-E862C762F2AF}"/>
              </a:ext>
            </a:extLst>
          </p:cNvPr>
          <p:cNvSpPr txBox="1"/>
          <p:nvPr/>
        </p:nvSpPr>
        <p:spPr>
          <a:xfrm>
            <a:off x="10112526" y="3027851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sz="2800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52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44CAA0E-A8C1-4EEF-A094-9DB7654256B3}"/>
              </a:ext>
            </a:extLst>
          </p:cNvPr>
          <p:cNvSpPr txBox="1"/>
          <p:nvPr/>
        </p:nvSpPr>
        <p:spPr>
          <a:xfrm>
            <a:off x="10112526" y="3670268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sz="2800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74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62ACF6B-7C4D-DB38-BED3-ED0778736D67}"/>
              </a:ext>
            </a:extLst>
          </p:cNvPr>
          <p:cNvSpPr txBox="1"/>
          <p:nvPr/>
        </p:nvSpPr>
        <p:spPr>
          <a:xfrm>
            <a:off x="8829252" y="1637167"/>
            <a:ext cx="25207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>
                <a:solidFill>
                  <a:schemeClr val="tx1"/>
                </a:solidFill>
                <a:latin typeface="Montserrat" pitchFamily="2" charset="0"/>
                <a:ea typeface="Roboto" panose="02000000000000000000" pitchFamily="2" charset="0"/>
              </a:rPr>
              <a:t>Stazioni attive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C22F1BF0-60A6-DB25-9B60-F8770CF6079C}"/>
              </a:ext>
            </a:extLst>
          </p:cNvPr>
          <p:cNvCxnSpPr>
            <a:cxnSpLocks/>
          </p:cNvCxnSpPr>
          <p:nvPr/>
        </p:nvCxnSpPr>
        <p:spPr>
          <a:xfrm>
            <a:off x="10273601" y="2316445"/>
            <a:ext cx="0" cy="187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344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" grpId="0"/>
      <p:bldP spid="5" grpId="0" animBg="1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285EAEF-D793-E561-B215-BBABD4AF1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Idrogeno – rete rifornimento Europea</a:t>
            </a:r>
          </a:p>
        </p:txBody>
      </p:sp>
      <p:sp>
        <p:nvSpPr>
          <p:cNvPr id="3" name="Abgerundetes Rechteck">
            <a:extLst>
              <a:ext uri="{FF2B5EF4-FFF2-40B4-BE49-F238E27FC236}">
                <a16:creationId xmlns:a16="http://schemas.microsoft.com/office/drawing/2014/main" id="{2268ACA3-B62C-A245-277B-67B7D57DDA57}"/>
              </a:ext>
            </a:extLst>
          </p:cNvPr>
          <p:cNvSpPr/>
          <p:nvPr/>
        </p:nvSpPr>
        <p:spPr>
          <a:xfrm>
            <a:off x="747932" y="1347836"/>
            <a:ext cx="3890645" cy="4797651"/>
          </a:xfrm>
          <a:prstGeom prst="roundRect">
            <a:avLst>
              <a:gd name="adj" fmla="val 5849"/>
            </a:avLst>
          </a:prstGeom>
          <a:solidFill>
            <a:schemeClr val="bg1"/>
          </a:solidFill>
          <a:ln w="12700">
            <a:miter lim="400000"/>
          </a:ln>
          <a:effectLst>
            <a:outerShdw blurRad="165100" dist="50800" dir="1572408" rotWithShape="0">
              <a:srgbClr val="000000">
                <a:alpha val="20000"/>
              </a:srgbClr>
            </a:outerShdw>
          </a:effectLst>
        </p:spPr>
        <p:txBody>
          <a:bodyPr lIns="71437" tIns="71437" rIns="71437" bIns="71437" anchor="ctr"/>
          <a:lstStyle/>
          <a:p>
            <a:pPr marL="180000">
              <a:spcBef>
                <a:spcPts val="1200"/>
              </a:spcBef>
            </a:pPr>
            <a:endParaRPr lang="it-IT" sz="15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5504BE-AC86-F408-FDD0-3B2751DD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793" y="1476149"/>
            <a:ext cx="4675105" cy="4797651"/>
          </a:xfrm>
          <a:prstGeom prst="rect">
            <a:avLst/>
          </a:prstGeom>
        </p:spPr>
      </p:pic>
      <p:sp>
        <p:nvSpPr>
          <p:cNvPr id="5" name="Google Shape;344;p12">
            <a:extLst>
              <a:ext uri="{FF2B5EF4-FFF2-40B4-BE49-F238E27FC236}">
                <a16:creationId xmlns:a16="http://schemas.microsoft.com/office/drawing/2014/main" id="{CD066757-AA45-D8AD-56EE-A84D454F175C}"/>
              </a:ext>
            </a:extLst>
          </p:cNvPr>
          <p:cNvSpPr txBox="1">
            <a:spLocks/>
          </p:cNvSpPr>
          <p:nvPr/>
        </p:nvSpPr>
        <p:spPr>
          <a:xfrm>
            <a:off x="756152" y="1714503"/>
            <a:ext cx="3606298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chemeClr val="accent1"/>
                </a:solidFill>
                <a:latin typeface="Montserrat" pitchFamily="2" charset="0"/>
                <a:ea typeface="Roboto Black"/>
                <a:cs typeface="Roboto Black"/>
              </a:rPr>
              <a:t>AFIR MAPPING</a:t>
            </a:r>
          </a:p>
          <a:p>
            <a:pPr>
              <a:buClr>
                <a:schemeClr val="dk1"/>
              </a:buClr>
              <a:buSzPts val="3600"/>
            </a:pPr>
            <a:r>
              <a:rPr lang="en-US" sz="1400" dirty="0">
                <a:solidFill>
                  <a:schemeClr val="accent1"/>
                </a:solidFill>
                <a:latin typeface="Montserrat" pitchFamily="2" charset="0"/>
                <a:ea typeface="Roboto Black"/>
                <a:cs typeface="Roboto Black"/>
              </a:rPr>
              <a:t>(Alternative Fuels Infrastructure </a:t>
            </a:r>
            <a:r>
              <a:rPr lang="en-US" sz="1400" dirty="0" err="1">
                <a:solidFill>
                  <a:schemeClr val="accent1"/>
                </a:solidFill>
                <a:latin typeface="Montserrat" pitchFamily="2" charset="0"/>
                <a:ea typeface="Roboto Black"/>
                <a:cs typeface="Roboto Black"/>
              </a:rPr>
              <a:t>Regolution</a:t>
            </a:r>
            <a:r>
              <a:rPr lang="en-US" sz="1400" dirty="0">
                <a:solidFill>
                  <a:schemeClr val="accent1"/>
                </a:solidFill>
                <a:latin typeface="Montserrat" pitchFamily="2" charset="0"/>
                <a:ea typeface="Roboto Black"/>
                <a:cs typeface="Roboto Black"/>
              </a:rPr>
              <a:t>)</a:t>
            </a:r>
          </a:p>
        </p:txBody>
      </p:sp>
      <p:sp>
        <p:nvSpPr>
          <p:cNvPr id="6" name="Google Shape;347;p12">
            <a:extLst>
              <a:ext uri="{FF2B5EF4-FFF2-40B4-BE49-F238E27FC236}">
                <a16:creationId xmlns:a16="http://schemas.microsoft.com/office/drawing/2014/main" id="{05320D0E-0F35-93B4-2933-A647972B64AF}"/>
              </a:ext>
            </a:extLst>
          </p:cNvPr>
          <p:cNvSpPr txBox="1"/>
          <p:nvPr/>
        </p:nvSpPr>
        <p:spPr>
          <a:xfrm>
            <a:off x="756152" y="2547484"/>
            <a:ext cx="23537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AAC4"/>
              </a:buClr>
              <a:buSzPts val="1800"/>
              <a:buFont typeface="Roboto Black"/>
              <a:buNone/>
              <a:tabLst/>
              <a:defRPr/>
            </a:pPr>
            <a:r>
              <a:rPr kumimoji="0" lang="it-IT" sz="1800" b="1" i="0" u="none" strike="noStrike" kern="0" cap="all" spc="300" normalizeH="0" noProof="0" dirty="0">
                <a:ln>
                  <a:noFill/>
                </a:ln>
                <a:effectLst/>
                <a:uLnTx/>
                <a:uFillTx/>
                <a:latin typeface="Montserrat" pitchFamily="2" charset="0"/>
                <a:ea typeface="Roboto" panose="02000000000000000000" pitchFamily="2" charset="0"/>
                <a:cs typeface="Roboto Black"/>
                <a:sym typeface="Roboto Black"/>
              </a:rPr>
              <a:t>Cosa manca: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FD7B33-0AC0-A71A-F45F-AAA186950C46}"/>
              </a:ext>
            </a:extLst>
          </p:cNvPr>
          <p:cNvSpPr txBox="1"/>
          <p:nvPr/>
        </p:nvSpPr>
        <p:spPr>
          <a:xfrm>
            <a:off x="1424088" y="3213146"/>
            <a:ext cx="261694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7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332 HRS </a:t>
            </a:r>
          </a:p>
          <a:p>
            <a:pPr marL="0" marR="0" lvl="7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kumimoji="0" lang="it-IT" sz="1800" b="0" i="0" u="none" strike="noStrike" kern="0" cap="all" spc="0" normalizeH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nei nodi urbani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ECDB5C-7714-6CE7-3056-4FA5348F4BF1}"/>
              </a:ext>
            </a:extLst>
          </p:cNvPr>
          <p:cNvSpPr txBox="1"/>
          <p:nvPr/>
        </p:nvSpPr>
        <p:spPr>
          <a:xfrm>
            <a:off x="1424088" y="4684271"/>
            <a:ext cx="368177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7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lang="it-IT" sz="4400" b="1" kern="0" dirty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98 HRS </a:t>
            </a:r>
          </a:p>
          <a:p>
            <a:pPr marL="0" marR="0" lvl="7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kumimoji="0" lang="it-IT" sz="1800" b="0" i="0" u="none" strike="noStrike" kern="0" cap="all" spc="0" normalizeH="0" noProof="0" dirty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lungo I corridoi TEN-T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A252888-5E94-2381-46B7-96FE2B249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932" y="3425918"/>
            <a:ext cx="676156" cy="676156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4F7EE4F0-40DB-FD2F-C2FF-D6E9B1C10000}"/>
              </a:ext>
            </a:extLst>
          </p:cNvPr>
          <p:cNvGrpSpPr/>
          <p:nvPr/>
        </p:nvGrpSpPr>
        <p:grpSpPr>
          <a:xfrm>
            <a:off x="897976" y="4896878"/>
            <a:ext cx="526112" cy="658665"/>
            <a:chOff x="1067877" y="4276307"/>
            <a:chExt cx="526112" cy="658665"/>
          </a:xfrm>
        </p:grpSpPr>
        <p:grpSp>
          <p:nvGrpSpPr>
            <p:cNvPr id="11" name="Elemento grafico 14">
              <a:extLst>
                <a:ext uri="{FF2B5EF4-FFF2-40B4-BE49-F238E27FC236}">
                  <a16:creationId xmlns:a16="http://schemas.microsoft.com/office/drawing/2014/main" id="{83669564-B328-86CD-014C-FCD3288993D0}"/>
                </a:ext>
              </a:extLst>
            </p:cNvPr>
            <p:cNvGrpSpPr/>
            <p:nvPr/>
          </p:nvGrpSpPr>
          <p:grpSpPr>
            <a:xfrm>
              <a:off x="1067877" y="4276307"/>
              <a:ext cx="526112" cy="658665"/>
              <a:chOff x="1067877" y="4276307"/>
              <a:chExt cx="526112" cy="658665"/>
            </a:xfrm>
            <a:noFill/>
          </p:grpSpPr>
          <p:sp>
            <p:nvSpPr>
              <p:cNvPr id="67" name="Figura a mano libera: forma 66">
                <a:extLst>
                  <a:ext uri="{FF2B5EF4-FFF2-40B4-BE49-F238E27FC236}">
                    <a16:creationId xmlns:a16="http://schemas.microsoft.com/office/drawing/2014/main" id="{D013ADD9-6BAC-CA1E-DECF-8A0CFE6E9FD7}"/>
                  </a:ext>
                </a:extLst>
              </p:cNvPr>
              <p:cNvSpPr/>
              <p:nvPr/>
            </p:nvSpPr>
            <p:spPr>
              <a:xfrm>
                <a:off x="1067877" y="4276307"/>
                <a:ext cx="526112" cy="658665"/>
              </a:xfrm>
              <a:custGeom>
                <a:avLst/>
                <a:gdLst>
                  <a:gd name="connsiteX0" fmla="*/ 526108 w 526112"/>
                  <a:gd name="connsiteY0" fmla="*/ 263055 h 658665"/>
                  <a:gd name="connsiteX1" fmla="*/ 263055 w 526112"/>
                  <a:gd name="connsiteY1" fmla="*/ 658666 h 658665"/>
                  <a:gd name="connsiteX2" fmla="*/ 0 w 526112"/>
                  <a:gd name="connsiteY2" fmla="*/ 263055 h 658665"/>
                  <a:gd name="connsiteX3" fmla="*/ 263056 w 526112"/>
                  <a:gd name="connsiteY3" fmla="*/ 0 h 658665"/>
                  <a:gd name="connsiteX4" fmla="*/ 526113 w 526112"/>
                  <a:gd name="connsiteY4" fmla="*/ 263055 h 65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112" h="658665">
                    <a:moveTo>
                      <a:pt x="526108" y="263055"/>
                    </a:moveTo>
                    <a:cubicBezTo>
                      <a:pt x="526108" y="459101"/>
                      <a:pt x="263055" y="658666"/>
                      <a:pt x="263055" y="658666"/>
                    </a:cubicBezTo>
                    <a:cubicBezTo>
                      <a:pt x="263055" y="658666"/>
                      <a:pt x="0" y="476369"/>
                      <a:pt x="0" y="263055"/>
                    </a:cubicBezTo>
                    <a:cubicBezTo>
                      <a:pt x="0" y="117774"/>
                      <a:pt x="117774" y="0"/>
                      <a:pt x="263056" y="0"/>
                    </a:cubicBezTo>
                    <a:cubicBezTo>
                      <a:pt x="408337" y="0"/>
                      <a:pt x="526113" y="117774"/>
                      <a:pt x="526113" y="263055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8" name="Figura a mano libera: forma 67">
                <a:extLst>
                  <a:ext uri="{FF2B5EF4-FFF2-40B4-BE49-F238E27FC236}">
                    <a16:creationId xmlns:a16="http://schemas.microsoft.com/office/drawing/2014/main" id="{5BD804C0-465A-7DC7-EA70-139E2FCCBA1A}"/>
                  </a:ext>
                </a:extLst>
              </p:cNvPr>
              <p:cNvSpPr/>
              <p:nvPr/>
            </p:nvSpPr>
            <p:spPr>
              <a:xfrm>
                <a:off x="1138935" y="4347632"/>
                <a:ext cx="384079" cy="384080"/>
              </a:xfrm>
              <a:custGeom>
                <a:avLst/>
                <a:gdLst>
                  <a:gd name="connsiteX0" fmla="*/ 88227 w 384079"/>
                  <a:gd name="connsiteY0" fmla="*/ 30203 h 384080"/>
                  <a:gd name="connsiteX1" fmla="*/ 192040 w 384079"/>
                  <a:gd name="connsiteY1" fmla="*/ 0 h 384080"/>
                  <a:gd name="connsiteX2" fmla="*/ 384079 w 384079"/>
                  <a:gd name="connsiteY2" fmla="*/ 192040 h 384080"/>
                  <a:gd name="connsiteX3" fmla="*/ 192040 w 384079"/>
                  <a:gd name="connsiteY3" fmla="*/ 384080 h 384080"/>
                  <a:gd name="connsiteX4" fmla="*/ 0 w 384079"/>
                  <a:gd name="connsiteY4" fmla="*/ 192040 h 384080"/>
                  <a:gd name="connsiteX5" fmla="*/ 47995 w 384079"/>
                  <a:gd name="connsiteY5" fmla="*/ 64822 h 38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079" h="384080">
                    <a:moveTo>
                      <a:pt x="88227" y="30203"/>
                    </a:moveTo>
                    <a:cubicBezTo>
                      <a:pt x="117550" y="12058"/>
                      <a:pt x="155023" y="0"/>
                      <a:pt x="192040" y="0"/>
                    </a:cubicBezTo>
                    <a:cubicBezTo>
                      <a:pt x="298100" y="0"/>
                      <a:pt x="384079" y="85979"/>
                      <a:pt x="384079" y="192040"/>
                    </a:cubicBezTo>
                    <a:cubicBezTo>
                      <a:pt x="384079" y="298101"/>
                      <a:pt x="298100" y="384080"/>
                      <a:pt x="192040" y="384080"/>
                    </a:cubicBezTo>
                    <a:cubicBezTo>
                      <a:pt x="85979" y="384080"/>
                      <a:pt x="0" y="298101"/>
                      <a:pt x="0" y="192040"/>
                    </a:cubicBezTo>
                    <a:cubicBezTo>
                      <a:pt x="0" y="144314"/>
                      <a:pt x="19181" y="98411"/>
                      <a:pt x="47995" y="64822"/>
                    </a:cubicBez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12" name="Elemento grafico 14">
              <a:extLst>
                <a:ext uri="{FF2B5EF4-FFF2-40B4-BE49-F238E27FC236}">
                  <a16:creationId xmlns:a16="http://schemas.microsoft.com/office/drawing/2014/main" id="{5F96CFCE-0404-E5B7-1F54-1DAFB9FF1236}"/>
                </a:ext>
              </a:extLst>
            </p:cNvPr>
            <p:cNvGrpSpPr/>
            <p:nvPr/>
          </p:nvGrpSpPr>
          <p:grpSpPr>
            <a:xfrm>
              <a:off x="1139581" y="4347632"/>
              <a:ext cx="384078" cy="384080"/>
              <a:chOff x="1139581" y="4347632"/>
              <a:chExt cx="384078" cy="384080"/>
            </a:xfrm>
            <a:noFill/>
          </p:grpSpPr>
          <p:sp>
            <p:nvSpPr>
              <p:cNvPr id="13" name="Figura a mano libera: forma 12">
                <a:extLst>
                  <a:ext uri="{FF2B5EF4-FFF2-40B4-BE49-F238E27FC236}">
                    <a16:creationId xmlns:a16="http://schemas.microsoft.com/office/drawing/2014/main" id="{10CEFE3B-F9A5-3299-FBEE-9EC16B797FAB}"/>
                  </a:ext>
                </a:extLst>
              </p:cNvPr>
              <p:cNvSpPr/>
              <p:nvPr/>
            </p:nvSpPr>
            <p:spPr>
              <a:xfrm>
                <a:off x="1317475" y="4547751"/>
                <a:ext cx="50788" cy="5969"/>
              </a:xfrm>
              <a:custGeom>
                <a:avLst/>
                <a:gdLst>
                  <a:gd name="connsiteX0" fmla="*/ 2985 w 50788"/>
                  <a:gd name="connsiteY0" fmla="*/ 0 h 5969"/>
                  <a:gd name="connsiteX1" fmla="*/ 0 w 50788"/>
                  <a:gd name="connsiteY1" fmla="*/ 2985 h 5969"/>
                  <a:gd name="connsiteX2" fmla="*/ 2985 w 50788"/>
                  <a:gd name="connsiteY2" fmla="*/ 5970 h 5969"/>
                  <a:gd name="connsiteX3" fmla="*/ 47804 w 50788"/>
                  <a:gd name="connsiteY3" fmla="*/ 5970 h 5969"/>
                  <a:gd name="connsiteX4" fmla="*/ 50788 w 50788"/>
                  <a:gd name="connsiteY4" fmla="*/ 2985 h 5969"/>
                  <a:gd name="connsiteX5" fmla="*/ 47804 w 50788"/>
                  <a:gd name="connsiteY5" fmla="*/ 0 h 5969"/>
                  <a:gd name="connsiteX6" fmla="*/ 2985 w 50788"/>
                  <a:gd name="connsiteY6" fmla="*/ 0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788" h="5969">
                    <a:moveTo>
                      <a:pt x="2985" y="0"/>
                    </a:moveTo>
                    <a:cubicBezTo>
                      <a:pt x="1339" y="0"/>
                      <a:pt x="0" y="1338"/>
                      <a:pt x="0" y="2985"/>
                    </a:cubicBezTo>
                    <a:cubicBezTo>
                      <a:pt x="0" y="4631"/>
                      <a:pt x="1339" y="5970"/>
                      <a:pt x="2985" y="5970"/>
                    </a:cubicBezTo>
                    <a:lnTo>
                      <a:pt x="47804" y="5970"/>
                    </a:lnTo>
                    <a:cubicBezTo>
                      <a:pt x="49449" y="5970"/>
                      <a:pt x="50788" y="4630"/>
                      <a:pt x="50788" y="2985"/>
                    </a:cubicBezTo>
                    <a:cubicBezTo>
                      <a:pt x="50788" y="1339"/>
                      <a:pt x="49450" y="0"/>
                      <a:pt x="47804" y="0"/>
                    </a:cubicBezTo>
                    <a:lnTo>
                      <a:pt x="2985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4" name="Figura a mano libera: forma 13">
                <a:extLst>
                  <a:ext uri="{FF2B5EF4-FFF2-40B4-BE49-F238E27FC236}">
                    <a16:creationId xmlns:a16="http://schemas.microsoft.com/office/drawing/2014/main" id="{9BB46D9B-2277-D784-6441-E90719E97DB8}"/>
                  </a:ext>
                </a:extLst>
              </p:cNvPr>
              <p:cNvSpPr/>
              <p:nvPr/>
            </p:nvSpPr>
            <p:spPr>
              <a:xfrm>
                <a:off x="1306041" y="4381356"/>
                <a:ext cx="5969" cy="50788"/>
              </a:xfrm>
              <a:custGeom>
                <a:avLst/>
                <a:gdLst>
                  <a:gd name="connsiteX0" fmla="*/ 0 w 5969"/>
                  <a:gd name="connsiteY0" fmla="*/ 44229 h 50788"/>
                  <a:gd name="connsiteX1" fmla="*/ 0 w 5969"/>
                  <a:gd name="connsiteY1" fmla="*/ 47804 h 50788"/>
                  <a:gd name="connsiteX2" fmla="*/ 2985 w 5969"/>
                  <a:gd name="connsiteY2" fmla="*/ 50788 h 50788"/>
                  <a:gd name="connsiteX3" fmla="*/ 5970 w 5969"/>
                  <a:gd name="connsiteY3" fmla="*/ 47804 h 50788"/>
                  <a:gd name="connsiteX4" fmla="*/ 5970 w 5969"/>
                  <a:gd name="connsiteY4" fmla="*/ 44226 h 50788"/>
                  <a:gd name="connsiteX5" fmla="*/ 5970 w 5969"/>
                  <a:gd name="connsiteY5" fmla="*/ 44203 h 50788"/>
                  <a:gd name="connsiteX6" fmla="*/ 5970 w 5969"/>
                  <a:gd name="connsiteY6" fmla="*/ 8141 h 50788"/>
                  <a:gd name="connsiteX7" fmla="*/ 5970 w 5969"/>
                  <a:gd name="connsiteY7" fmla="*/ 8092 h 50788"/>
                  <a:gd name="connsiteX8" fmla="*/ 5970 w 5969"/>
                  <a:gd name="connsiteY8" fmla="*/ 2985 h 50788"/>
                  <a:gd name="connsiteX9" fmla="*/ 2985 w 5969"/>
                  <a:gd name="connsiteY9" fmla="*/ 0 h 50788"/>
                  <a:gd name="connsiteX10" fmla="*/ 0 w 5969"/>
                  <a:gd name="connsiteY10" fmla="*/ 2985 h 50788"/>
                  <a:gd name="connsiteX11" fmla="*/ 0 w 5969"/>
                  <a:gd name="connsiteY11" fmla="*/ 44194 h 50788"/>
                  <a:gd name="connsiteX12" fmla="*/ 0 w 5969"/>
                  <a:gd name="connsiteY12" fmla="*/ 44229 h 5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69" h="50788">
                    <a:moveTo>
                      <a:pt x="0" y="44229"/>
                    </a:moveTo>
                    <a:lnTo>
                      <a:pt x="0" y="47804"/>
                    </a:lnTo>
                    <a:cubicBezTo>
                      <a:pt x="0" y="49449"/>
                      <a:pt x="1338" y="50788"/>
                      <a:pt x="2985" y="50788"/>
                    </a:cubicBezTo>
                    <a:cubicBezTo>
                      <a:pt x="4631" y="50788"/>
                      <a:pt x="5970" y="49449"/>
                      <a:pt x="5970" y="47804"/>
                    </a:cubicBezTo>
                    <a:lnTo>
                      <a:pt x="5970" y="44226"/>
                    </a:lnTo>
                    <a:cubicBezTo>
                      <a:pt x="5970" y="44218"/>
                      <a:pt x="5970" y="44211"/>
                      <a:pt x="5970" y="44203"/>
                    </a:cubicBezTo>
                    <a:lnTo>
                      <a:pt x="5970" y="8141"/>
                    </a:lnTo>
                    <a:cubicBezTo>
                      <a:pt x="5970" y="8125"/>
                      <a:pt x="5970" y="8108"/>
                      <a:pt x="5970" y="8092"/>
                    </a:cubicBezTo>
                    <a:lnTo>
                      <a:pt x="5970" y="2985"/>
                    </a:lnTo>
                    <a:cubicBezTo>
                      <a:pt x="5970" y="1339"/>
                      <a:pt x="4631" y="0"/>
                      <a:pt x="2985" y="0"/>
                    </a:cubicBezTo>
                    <a:cubicBezTo>
                      <a:pt x="1338" y="0"/>
                      <a:pt x="0" y="1339"/>
                      <a:pt x="0" y="2985"/>
                    </a:cubicBezTo>
                    <a:lnTo>
                      <a:pt x="0" y="44194"/>
                    </a:lnTo>
                    <a:cubicBezTo>
                      <a:pt x="0" y="44206"/>
                      <a:pt x="0" y="44218"/>
                      <a:pt x="0" y="44229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5" name="Figura a mano libera: forma 14">
                <a:extLst>
                  <a:ext uri="{FF2B5EF4-FFF2-40B4-BE49-F238E27FC236}">
                    <a16:creationId xmlns:a16="http://schemas.microsoft.com/office/drawing/2014/main" id="{AF28BE82-682D-3431-4280-41D4B7BA35A8}"/>
                  </a:ext>
                </a:extLst>
              </p:cNvPr>
              <p:cNvSpPr/>
              <p:nvPr/>
            </p:nvSpPr>
            <p:spPr>
              <a:xfrm>
                <a:off x="1443020" y="4621514"/>
                <a:ext cx="50786" cy="5969"/>
              </a:xfrm>
              <a:custGeom>
                <a:avLst/>
                <a:gdLst>
                  <a:gd name="connsiteX0" fmla="*/ 50787 w 50786"/>
                  <a:gd name="connsiteY0" fmla="*/ 2985 h 5969"/>
                  <a:gd name="connsiteX1" fmla="*/ 47804 w 50786"/>
                  <a:gd name="connsiteY1" fmla="*/ 0 h 5969"/>
                  <a:gd name="connsiteX2" fmla="*/ 2985 w 50786"/>
                  <a:gd name="connsiteY2" fmla="*/ 0 h 5969"/>
                  <a:gd name="connsiteX3" fmla="*/ 0 w 50786"/>
                  <a:gd name="connsiteY3" fmla="*/ 2985 h 5969"/>
                  <a:gd name="connsiteX4" fmla="*/ 2985 w 50786"/>
                  <a:gd name="connsiteY4" fmla="*/ 5970 h 5969"/>
                  <a:gd name="connsiteX5" fmla="*/ 47804 w 50786"/>
                  <a:gd name="connsiteY5" fmla="*/ 5970 h 5969"/>
                  <a:gd name="connsiteX6" fmla="*/ 50787 w 50786"/>
                  <a:gd name="connsiteY6" fmla="*/ 2985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786" h="5969">
                    <a:moveTo>
                      <a:pt x="50787" y="2985"/>
                    </a:moveTo>
                    <a:cubicBezTo>
                      <a:pt x="50787" y="1339"/>
                      <a:pt x="49450" y="0"/>
                      <a:pt x="47804" y="0"/>
                    </a:cubicBezTo>
                    <a:lnTo>
                      <a:pt x="2985" y="0"/>
                    </a:lnTo>
                    <a:cubicBezTo>
                      <a:pt x="1339" y="0"/>
                      <a:pt x="0" y="1338"/>
                      <a:pt x="0" y="2985"/>
                    </a:cubicBezTo>
                    <a:cubicBezTo>
                      <a:pt x="0" y="4631"/>
                      <a:pt x="1339" y="5970"/>
                      <a:pt x="2985" y="5970"/>
                    </a:cubicBezTo>
                    <a:lnTo>
                      <a:pt x="47804" y="5970"/>
                    </a:lnTo>
                    <a:cubicBezTo>
                      <a:pt x="49450" y="5970"/>
                      <a:pt x="50787" y="4630"/>
                      <a:pt x="50787" y="298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6" name="Figura a mano libera: forma 15">
                <a:extLst>
                  <a:ext uri="{FF2B5EF4-FFF2-40B4-BE49-F238E27FC236}">
                    <a16:creationId xmlns:a16="http://schemas.microsoft.com/office/drawing/2014/main" id="{CD7A8A0D-ACFB-2769-4122-449C2A5A53DA}"/>
                  </a:ext>
                </a:extLst>
              </p:cNvPr>
              <p:cNvSpPr/>
              <p:nvPr/>
            </p:nvSpPr>
            <p:spPr>
              <a:xfrm>
                <a:off x="1238353" y="4507747"/>
                <a:ext cx="5969" cy="50788"/>
              </a:xfrm>
              <a:custGeom>
                <a:avLst/>
                <a:gdLst>
                  <a:gd name="connsiteX0" fmla="*/ 0 w 5969"/>
                  <a:gd name="connsiteY0" fmla="*/ 6592 h 50788"/>
                  <a:gd name="connsiteX1" fmla="*/ 0 w 5969"/>
                  <a:gd name="connsiteY1" fmla="*/ 42660 h 50788"/>
                  <a:gd name="connsiteX2" fmla="*/ 0 w 5969"/>
                  <a:gd name="connsiteY2" fmla="*/ 42689 h 50788"/>
                  <a:gd name="connsiteX3" fmla="*/ 0 w 5969"/>
                  <a:gd name="connsiteY3" fmla="*/ 47804 h 50788"/>
                  <a:gd name="connsiteX4" fmla="*/ 2985 w 5969"/>
                  <a:gd name="connsiteY4" fmla="*/ 50788 h 50788"/>
                  <a:gd name="connsiteX5" fmla="*/ 5970 w 5969"/>
                  <a:gd name="connsiteY5" fmla="*/ 47804 h 50788"/>
                  <a:gd name="connsiteX6" fmla="*/ 5970 w 5969"/>
                  <a:gd name="connsiteY6" fmla="*/ 42681 h 50788"/>
                  <a:gd name="connsiteX7" fmla="*/ 5970 w 5969"/>
                  <a:gd name="connsiteY7" fmla="*/ 42673 h 50788"/>
                  <a:gd name="connsiteX8" fmla="*/ 5970 w 5969"/>
                  <a:gd name="connsiteY8" fmla="*/ 6594 h 50788"/>
                  <a:gd name="connsiteX9" fmla="*/ 5970 w 5969"/>
                  <a:gd name="connsiteY9" fmla="*/ 6558 h 50788"/>
                  <a:gd name="connsiteX10" fmla="*/ 5970 w 5969"/>
                  <a:gd name="connsiteY10" fmla="*/ 2985 h 50788"/>
                  <a:gd name="connsiteX11" fmla="*/ 2985 w 5969"/>
                  <a:gd name="connsiteY11" fmla="*/ 0 h 50788"/>
                  <a:gd name="connsiteX12" fmla="*/ 0 w 5969"/>
                  <a:gd name="connsiteY12" fmla="*/ 2985 h 50788"/>
                  <a:gd name="connsiteX13" fmla="*/ 0 w 5969"/>
                  <a:gd name="connsiteY13" fmla="*/ 6559 h 50788"/>
                  <a:gd name="connsiteX14" fmla="*/ 0 w 5969"/>
                  <a:gd name="connsiteY14" fmla="*/ 6592 h 5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69" h="50788">
                    <a:moveTo>
                      <a:pt x="0" y="6592"/>
                    </a:moveTo>
                    <a:lnTo>
                      <a:pt x="0" y="42660"/>
                    </a:lnTo>
                    <a:cubicBezTo>
                      <a:pt x="0" y="42670"/>
                      <a:pt x="0" y="42680"/>
                      <a:pt x="0" y="42689"/>
                    </a:cubicBezTo>
                    <a:lnTo>
                      <a:pt x="0" y="47804"/>
                    </a:lnTo>
                    <a:cubicBezTo>
                      <a:pt x="0" y="49449"/>
                      <a:pt x="1339" y="50788"/>
                      <a:pt x="2985" y="50788"/>
                    </a:cubicBezTo>
                    <a:cubicBezTo>
                      <a:pt x="4630" y="50788"/>
                      <a:pt x="5970" y="49449"/>
                      <a:pt x="5970" y="47804"/>
                    </a:cubicBezTo>
                    <a:lnTo>
                      <a:pt x="5970" y="42681"/>
                    </a:lnTo>
                    <a:cubicBezTo>
                      <a:pt x="5970" y="42678"/>
                      <a:pt x="5970" y="42675"/>
                      <a:pt x="5970" y="42673"/>
                    </a:cubicBezTo>
                    <a:lnTo>
                      <a:pt x="5970" y="6594"/>
                    </a:lnTo>
                    <a:cubicBezTo>
                      <a:pt x="5970" y="6582"/>
                      <a:pt x="5970" y="6570"/>
                      <a:pt x="5970" y="6558"/>
                    </a:cubicBezTo>
                    <a:lnTo>
                      <a:pt x="5970" y="2985"/>
                    </a:lnTo>
                    <a:cubicBezTo>
                      <a:pt x="5970" y="1339"/>
                      <a:pt x="4630" y="0"/>
                      <a:pt x="2985" y="0"/>
                    </a:cubicBezTo>
                    <a:cubicBezTo>
                      <a:pt x="1339" y="0"/>
                      <a:pt x="0" y="1339"/>
                      <a:pt x="0" y="2985"/>
                    </a:cubicBezTo>
                    <a:lnTo>
                      <a:pt x="0" y="6559"/>
                    </a:lnTo>
                    <a:cubicBezTo>
                      <a:pt x="0" y="6570"/>
                      <a:pt x="0" y="6581"/>
                      <a:pt x="0" y="6592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7" name="Figura a mano libera: forma 16">
                <a:extLst>
                  <a:ext uri="{FF2B5EF4-FFF2-40B4-BE49-F238E27FC236}">
                    <a16:creationId xmlns:a16="http://schemas.microsoft.com/office/drawing/2014/main" id="{BA8694EF-B72F-1B27-00F2-861020CE9463}"/>
                  </a:ext>
                </a:extLst>
              </p:cNvPr>
              <p:cNvSpPr/>
              <p:nvPr/>
            </p:nvSpPr>
            <p:spPr>
              <a:xfrm>
                <a:off x="1328356" y="4559927"/>
                <a:ext cx="154885" cy="55381"/>
              </a:xfrm>
              <a:custGeom>
                <a:avLst/>
                <a:gdLst>
                  <a:gd name="connsiteX0" fmla="*/ 3966 w 154885"/>
                  <a:gd name="connsiteY0" fmla="*/ 14443 h 55381"/>
                  <a:gd name="connsiteX1" fmla="*/ 14320 w 154885"/>
                  <a:gd name="connsiteY1" fmla="*/ 29804 h 55381"/>
                  <a:gd name="connsiteX2" fmla="*/ 29679 w 154885"/>
                  <a:gd name="connsiteY2" fmla="*/ 40156 h 55381"/>
                  <a:gd name="connsiteX3" fmla="*/ 48498 w 154885"/>
                  <a:gd name="connsiteY3" fmla="*/ 43961 h 55381"/>
                  <a:gd name="connsiteX4" fmla="*/ 107202 w 154885"/>
                  <a:gd name="connsiteY4" fmla="*/ 43961 h 55381"/>
                  <a:gd name="connsiteX5" fmla="*/ 118140 w 154885"/>
                  <a:gd name="connsiteY5" fmla="*/ 47355 h 55381"/>
                  <a:gd name="connsiteX6" fmla="*/ 124853 w 154885"/>
                  <a:gd name="connsiteY6" fmla="*/ 55381 h 55381"/>
                  <a:gd name="connsiteX7" fmla="*/ 154885 w 154885"/>
                  <a:gd name="connsiteY7" fmla="*/ 55381 h 55381"/>
                  <a:gd name="connsiteX8" fmla="*/ 151733 w 154885"/>
                  <a:gd name="connsiteY8" fmla="*/ 44493 h 55381"/>
                  <a:gd name="connsiteX9" fmla="*/ 141380 w 154885"/>
                  <a:gd name="connsiteY9" fmla="*/ 29132 h 55381"/>
                  <a:gd name="connsiteX10" fmla="*/ 126020 w 154885"/>
                  <a:gd name="connsiteY10" fmla="*/ 18779 h 55381"/>
                  <a:gd name="connsiteX11" fmla="*/ 107201 w 154885"/>
                  <a:gd name="connsiteY11" fmla="*/ 14976 h 55381"/>
                  <a:gd name="connsiteX12" fmla="*/ 48498 w 154885"/>
                  <a:gd name="connsiteY12" fmla="*/ 14976 h 55381"/>
                  <a:gd name="connsiteX13" fmla="*/ 37561 w 154885"/>
                  <a:gd name="connsiteY13" fmla="*/ 11582 h 55381"/>
                  <a:gd name="connsiteX14" fmla="*/ 30558 w 154885"/>
                  <a:gd name="connsiteY14" fmla="*/ 2878 h 55381"/>
                  <a:gd name="connsiteX15" fmla="*/ 30847 w 154885"/>
                  <a:gd name="connsiteY15" fmla="*/ 0 h 55381"/>
                  <a:gd name="connsiteX16" fmla="*/ 0 w 154885"/>
                  <a:gd name="connsiteY16" fmla="*/ 0 h 55381"/>
                  <a:gd name="connsiteX17" fmla="*/ 497 w 154885"/>
                  <a:gd name="connsiteY17" fmla="*/ 1350 h 55381"/>
                  <a:gd name="connsiteX18" fmla="*/ 3966 w 154885"/>
                  <a:gd name="connsiteY18" fmla="*/ 14443 h 5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4885" h="55381">
                    <a:moveTo>
                      <a:pt x="3966" y="14443"/>
                    </a:moveTo>
                    <a:cubicBezTo>
                      <a:pt x="6401" y="20199"/>
                      <a:pt x="9884" y="25367"/>
                      <a:pt x="14320" y="29804"/>
                    </a:cubicBezTo>
                    <a:cubicBezTo>
                      <a:pt x="18755" y="34239"/>
                      <a:pt x="23922" y="37722"/>
                      <a:pt x="29679" y="40156"/>
                    </a:cubicBezTo>
                    <a:cubicBezTo>
                      <a:pt x="35647" y="42681"/>
                      <a:pt x="41978" y="43961"/>
                      <a:pt x="48498" y="43961"/>
                    </a:cubicBezTo>
                    <a:lnTo>
                      <a:pt x="107202" y="43961"/>
                    </a:lnTo>
                    <a:cubicBezTo>
                      <a:pt x="111126" y="43961"/>
                      <a:pt x="114909" y="45135"/>
                      <a:pt x="118140" y="47355"/>
                    </a:cubicBezTo>
                    <a:cubicBezTo>
                      <a:pt x="121086" y="49380"/>
                      <a:pt x="123395" y="52144"/>
                      <a:pt x="124853" y="55381"/>
                    </a:cubicBezTo>
                    <a:lnTo>
                      <a:pt x="154885" y="55381"/>
                    </a:lnTo>
                    <a:cubicBezTo>
                      <a:pt x="154269" y="51651"/>
                      <a:pt x="153218" y="47998"/>
                      <a:pt x="151733" y="44493"/>
                    </a:cubicBezTo>
                    <a:cubicBezTo>
                      <a:pt x="149299" y="38737"/>
                      <a:pt x="145815" y="33569"/>
                      <a:pt x="141380" y="29132"/>
                    </a:cubicBezTo>
                    <a:cubicBezTo>
                      <a:pt x="136948" y="24700"/>
                      <a:pt x="131780" y="21217"/>
                      <a:pt x="126020" y="18779"/>
                    </a:cubicBezTo>
                    <a:cubicBezTo>
                      <a:pt x="120053" y="16256"/>
                      <a:pt x="113721" y="14976"/>
                      <a:pt x="107201" y="14976"/>
                    </a:cubicBezTo>
                    <a:lnTo>
                      <a:pt x="48498" y="14976"/>
                    </a:lnTo>
                    <a:cubicBezTo>
                      <a:pt x="44574" y="14976"/>
                      <a:pt x="40792" y="13802"/>
                      <a:pt x="37561" y="11582"/>
                    </a:cubicBezTo>
                    <a:cubicBezTo>
                      <a:pt x="34411" y="9417"/>
                      <a:pt x="31990" y="6407"/>
                      <a:pt x="30558" y="2878"/>
                    </a:cubicBezTo>
                    <a:cubicBezTo>
                      <a:pt x="30159" y="1894"/>
                      <a:pt x="30302" y="824"/>
                      <a:pt x="30847" y="0"/>
                    </a:cubicBezTo>
                    <a:lnTo>
                      <a:pt x="0" y="0"/>
                    </a:lnTo>
                    <a:cubicBezTo>
                      <a:pt x="261" y="393"/>
                      <a:pt x="438" y="850"/>
                      <a:pt x="497" y="1350"/>
                    </a:cubicBezTo>
                    <a:cubicBezTo>
                      <a:pt x="1026" y="5847"/>
                      <a:pt x="2193" y="10252"/>
                      <a:pt x="3966" y="14443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8" name="Figura a mano libera: forma 17">
                <a:extLst>
                  <a:ext uri="{FF2B5EF4-FFF2-40B4-BE49-F238E27FC236}">
                    <a16:creationId xmlns:a16="http://schemas.microsoft.com/office/drawing/2014/main" id="{3196DC15-E75F-0F23-C304-EB3C543E4EF1}"/>
                  </a:ext>
                </a:extLst>
              </p:cNvPr>
              <p:cNvSpPr/>
              <p:nvPr/>
            </p:nvSpPr>
            <p:spPr>
              <a:xfrm>
                <a:off x="1318216" y="4393131"/>
                <a:ext cx="39146" cy="148414"/>
              </a:xfrm>
              <a:custGeom>
                <a:avLst/>
                <a:gdLst>
                  <a:gd name="connsiteX0" fmla="*/ 6767 w 39146"/>
                  <a:gd name="connsiteY0" fmla="*/ 36526 h 148414"/>
                  <a:gd name="connsiteX1" fmla="*/ 10161 w 39146"/>
                  <a:gd name="connsiteY1" fmla="*/ 47463 h 148414"/>
                  <a:gd name="connsiteX2" fmla="*/ 10161 w 39146"/>
                  <a:gd name="connsiteY2" fmla="*/ 148415 h 148414"/>
                  <a:gd name="connsiteX3" fmla="*/ 39147 w 39146"/>
                  <a:gd name="connsiteY3" fmla="*/ 148415 h 148414"/>
                  <a:gd name="connsiteX4" fmla="*/ 39147 w 39146"/>
                  <a:gd name="connsiteY4" fmla="*/ 47463 h 148414"/>
                  <a:gd name="connsiteX5" fmla="*/ 35342 w 39146"/>
                  <a:gd name="connsiteY5" fmla="*/ 28643 h 148414"/>
                  <a:gd name="connsiteX6" fmla="*/ 24989 w 39146"/>
                  <a:gd name="connsiteY6" fmla="*/ 13284 h 148414"/>
                  <a:gd name="connsiteX7" fmla="*/ 9629 w 39146"/>
                  <a:gd name="connsiteY7" fmla="*/ 2930 h 148414"/>
                  <a:gd name="connsiteX8" fmla="*/ 0 w 39146"/>
                  <a:gd name="connsiteY8" fmla="*/ 0 h 148414"/>
                  <a:gd name="connsiteX9" fmla="*/ 0 w 39146"/>
                  <a:gd name="connsiteY9" fmla="*/ 30435 h 148414"/>
                  <a:gd name="connsiteX10" fmla="*/ 6767 w 39146"/>
                  <a:gd name="connsiteY10" fmla="*/ 36526 h 148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46" h="148414">
                    <a:moveTo>
                      <a:pt x="6767" y="36526"/>
                    </a:moveTo>
                    <a:cubicBezTo>
                      <a:pt x="8987" y="39757"/>
                      <a:pt x="10161" y="43538"/>
                      <a:pt x="10161" y="47463"/>
                    </a:cubicBezTo>
                    <a:lnTo>
                      <a:pt x="10161" y="148415"/>
                    </a:lnTo>
                    <a:lnTo>
                      <a:pt x="39147" y="148415"/>
                    </a:lnTo>
                    <a:lnTo>
                      <a:pt x="39147" y="47463"/>
                    </a:lnTo>
                    <a:cubicBezTo>
                      <a:pt x="39147" y="40945"/>
                      <a:pt x="37867" y="34613"/>
                      <a:pt x="35342" y="28643"/>
                    </a:cubicBezTo>
                    <a:cubicBezTo>
                      <a:pt x="32906" y="22884"/>
                      <a:pt x="29423" y="17716"/>
                      <a:pt x="24989" y="13284"/>
                    </a:cubicBezTo>
                    <a:cubicBezTo>
                      <a:pt x="20554" y="8849"/>
                      <a:pt x="15386" y="5365"/>
                      <a:pt x="9629" y="2930"/>
                    </a:cubicBezTo>
                    <a:cubicBezTo>
                      <a:pt x="6520" y="1615"/>
                      <a:pt x="3294" y="635"/>
                      <a:pt x="0" y="0"/>
                    </a:cubicBezTo>
                    <a:lnTo>
                      <a:pt x="0" y="30435"/>
                    </a:lnTo>
                    <a:cubicBezTo>
                      <a:pt x="2696" y="31892"/>
                      <a:pt x="5010" y="33968"/>
                      <a:pt x="6767" y="36526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473965E9-80F3-85AD-6EE5-BDB2F2B67E5D}"/>
                  </a:ext>
                </a:extLst>
              </p:cNvPr>
              <p:cNvSpPr/>
              <p:nvPr/>
            </p:nvSpPr>
            <p:spPr>
              <a:xfrm>
                <a:off x="1250528" y="4393132"/>
                <a:ext cx="49307" cy="153628"/>
              </a:xfrm>
              <a:custGeom>
                <a:avLst/>
                <a:gdLst>
                  <a:gd name="connsiteX0" fmla="*/ 24990 w 49307"/>
                  <a:gd name="connsiteY0" fmla="*/ 140343 h 153628"/>
                  <a:gd name="connsiteX1" fmla="*/ 35343 w 49307"/>
                  <a:gd name="connsiteY1" fmla="*/ 124983 h 153628"/>
                  <a:gd name="connsiteX2" fmla="*/ 39147 w 49307"/>
                  <a:gd name="connsiteY2" fmla="*/ 106165 h 153628"/>
                  <a:gd name="connsiteX3" fmla="*/ 39147 w 49307"/>
                  <a:gd name="connsiteY3" fmla="*/ 47461 h 153628"/>
                  <a:gd name="connsiteX4" fmla="*/ 42541 w 49307"/>
                  <a:gd name="connsiteY4" fmla="*/ 36525 h 153628"/>
                  <a:gd name="connsiteX5" fmla="*/ 49308 w 49307"/>
                  <a:gd name="connsiteY5" fmla="*/ 30435 h 153628"/>
                  <a:gd name="connsiteX6" fmla="*/ 49308 w 49307"/>
                  <a:gd name="connsiteY6" fmla="*/ 0 h 153628"/>
                  <a:gd name="connsiteX7" fmla="*/ 39679 w 49307"/>
                  <a:gd name="connsiteY7" fmla="*/ 2930 h 153628"/>
                  <a:gd name="connsiteX8" fmla="*/ 24318 w 49307"/>
                  <a:gd name="connsiteY8" fmla="*/ 13284 h 153628"/>
                  <a:gd name="connsiteX9" fmla="*/ 13966 w 49307"/>
                  <a:gd name="connsiteY9" fmla="*/ 28643 h 153628"/>
                  <a:gd name="connsiteX10" fmla="*/ 10161 w 49307"/>
                  <a:gd name="connsiteY10" fmla="*/ 47463 h 153628"/>
                  <a:gd name="connsiteX11" fmla="*/ 10161 w 49307"/>
                  <a:gd name="connsiteY11" fmla="*/ 106166 h 153628"/>
                  <a:gd name="connsiteX12" fmla="*/ 6767 w 49307"/>
                  <a:gd name="connsiteY12" fmla="*/ 117104 h 153628"/>
                  <a:gd name="connsiteX13" fmla="*/ 0 w 49307"/>
                  <a:gd name="connsiteY13" fmla="*/ 123194 h 153628"/>
                  <a:gd name="connsiteX14" fmla="*/ 0 w 49307"/>
                  <a:gd name="connsiteY14" fmla="*/ 153628 h 153628"/>
                  <a:gd name="connsiteX15" fmla="*/ 9629 w 49307"/>
                  <a:gd name="connsiteY15" fmla="*/ 150698 h 153628"/>
                  <a:gd name="connsiteX16" fmla="*/ 24989 w 49307"/>
                  <a:gd name="connsiteY16" fmla="*/ 140345 h 15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307" h="153628">
                    <a:moveTo>
                      <a:pt x="24990" y="140343"/>
                    </a:moveTo>
                    <a:cubicBezTo>
                      <a:pt x="29423" y="135911"/>
                      <a:pt x="32906" y="130743"/>
                      <a:pt x="35343" y="124983"/>
                    </a:cubicBezTo>
                    <a:cubicBezTo>
                      <a:pt x="37867" y="119017"/>
                      <a:pt x="39147" y="112684"/>
                      <a:pt x="39147" y="106165"/>
                    </a:cubicBezTo>
                    <a:lnTo>
                      <a:pt x="39147" y="47461"/>
                    </a:lnTo>
                    <a:cubicBezTo>
                      <a:pt x="39147" y="43537"/>
                      <a:pt x="40321" y="39755"/>
                      <a:pt x="42541" y="36525"/>
                    </a:cubicBezTo>
                    <a:cubicBezTo>
                      <a:pt x="44298" y="33968"/>
                      <a:pt x="46612" y="31891"/>
                      <a:pt x="49308" y="30435"/>
                    </a:cubicBezTo>
                    <a:lnTo>
                      <a:pt x="49308" y="0"/>
                    </a:lnTo>
                    <a:cubicBezTo>
                      <a:pt x="46014" y="636"/>
                      <a:pt x="42787" y="1615"/>
                      <a:pt x="39679" y="2930"/>
                    </a:cubicBezTo>
                    <a:cubicBezTo>
                      <a:pt x="33923" y="5365"/>
                      <a:pt x="28755" y="8848"/>
                      <a:pt x="24318" y="13284"/>
                    </a:cubicBezTo>
                    <a:cubicBezTo>
                      <a:pt x="19883" y="17719"/>
                      <a:pt x="16400" y="22887"/>
                      <a:pt x="13966" y="28643"/>
                    </a:cubicBezTo>
                    <a:cubicBezTo>
                      <a:pt x="11441" y="34612"/>
                      <a:pt x="10161" y="40943"/>
                      <a:pt x="10161" y="47463"/>
                    </a:cubicBezTo>
                    <a:lnTo>
                      <a:pt x="10161" y="106166"/>
                    </a:lnTo>
                    <a:cubicBezTo>
                      <a:pt x="10161" y="110090"/>
                      <a:pt x="8987" y="113873"/>
                      <a:pt x="6767" y="117104"/>
                    </a:cubicBezTo>
                    <a:cubicBezTo>
                      <a:pt x="5010" y="119661"/>
                      <a:pt x="2696" y="121737"/>
                      <a:pt x="0" y="123194"/>
                    </a:cubicBezTo>
                    <a:lnTo>
                      <a:pt x="0" y="153628"/>
                    </a:lnTo>
                    <a:cubicBezTo>
                      <a:pt x="3293" y="152993"/>
                      <a:pt x="6519" y="152013"/>
                      <a:pt x="9629" y="150698"/>
                    </a:cubicBezTo>
                    <a:cubicBezTo>
                      <a:pt x="15385" y="148263"/>
                      <a:pt x="20553" y="144780"/>
                      <a:pt x="24989" y="14034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0" name="Figura a mano libera: forma 19">
                <a:extLst>
                  <a:ext uri="{FF2B5EF4-FFF2-40B4-BE49-F238E27FC236}">
                    <a16:creationId xmlns:a16="http://schemas.microsoft.com/office/drawing/2014/main" id="{86FF31B4-4353-F8E7-244C-529D9D669D76}"/>
                  </a:ext>
                </a:extLst>
              </p:cNvPr>
              <p:cNvSpPr/>
              <p:nvPr/>
            </p:nvSpPr>
            <p:spPr>
              <a:xfrm>
                <a:off x="1186151" y="4638179"/>
                <a:ext cx="142717" cy="47450"/>
              </a:xfrm>
              <a:custGeom>
                <a:avLst/>
                <a:gdLst>
                  <a:gd name="connsiteX0" fmla="*/ 25613 w 142717"/>
                  <a:gd name="connsiteY0" fmla="*/ 42541 h 47450"/>
                  <a:gd name="connsiteX1" fmla="*/ 36551 w 142717"/>
                  <a:gd name="connsiteY1" fmla="*/ 39146 h 47450"/>
                  <a:gd name="connsiteX2" fmla="*/ 95254 w 142717"/>
                  <a:gd name="connsiteY2" fmla="*/ 39146 h 47450"/>
                  <a:gd name="connsiteX3" fmla="*/ 114074 w 142717"/>
                  <a:gd name="connsiteY3" fmla="*/ 35342 h 47450"/>
                  <a:gd name="connsiteX4" fmla="*/ 129433 w 142717"/>
                  <a:gd name="connsiteY4" fmla="*/ 24990 h 47450"/>
                  <a:gd name="connsiteX5" fmla="*/ 139787 w 142717"/>
                  <a:gd name="connsiteY5" fmla="*/ 9629 h 47450"/>
                  <a:gd name="connsiteX6" fmla="*/ 142717 w 142717"/>
                  <a:gd name="connsiteY6" fmla="*/ 0 h 47450"/>
                  <a:gd name="connsiteX7" fmla="*/ 112282 w 142717"/>
                  <a:gd name="connsiteY7" fmla="*/ 0 h 47450"/>
                  <a:gd name="connsiteX8" fmla="*/ 106192 w 142717"/>
                  <a:gd name="connsiteY8" fmla="*/ 6767 h 47450"/>
                  <a:gd name="connsiteX9" fmla="*/ 95255 w 142717"/>
                  <a:gd name="connsiteY9" fmla="*/ 10161 h 47450"/>
                  <a:gd name="connsiteX10" fmla="*/ 36552 w 142717"/>
                  <a:gd name="connsiteY10" fmla="*/ 10161 h 47450"/>
                  <a:gd name="connsiteX11" fmla="*/ 17733 w 142717"/>
                  <a:gd name="connsiteY11" fmla="*/ 13964 h 47450"/>
                  <a:gd name="connsiteX12" fmla="*/ 2373 w 142717"/>
                  <a:gd name="connsiteY12" fmla="*/ 24317 h 47450"/>
                  <a:gd name="connsiteX13" fmla="*/ 0 w 142717"/>
                  <a:gd name="connsiteY13" fmla="*/ 26866 h 47450"/>
                  <a:gd name="connsiteX14" fmla="*/ 20667 w 142717"/>
                  <a:gd name="connsiteY14" fmla="*/ 47450 h 47450"/>
                  <a:gd name="connsiteX15" fmla="*/ 25614 w 142717"/>
                  <a:gd name="connsiteY15" fmla="*/ 42540 h 4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717" h="47450">
                    <a:moveTo>
                      <a:pt x="25613" y="42541"/>
                    </a:moveTo>
                    <a:cubicBezTo>
                      <a:pt x="28844" y="40320"/>
                      <a:pt x="32627" y="39146"/>
                      <a:pt x="36551" y="39146"/>
                    </a:cubicBezTo>
                    <a:lnTo>
                      <a:pt x="95254" y="39146"/>
                    </a:lnTo>
                    <a:cubicBezTo>
                      <a:pt x="101774" y="39146"/>
                      <a:pt x="108106" y="37867"/>
                      <a:pt x="114074" y="35342"/>
                    </a:cubicBezTo>
                    <a:cubicBezTo>
                      <a:pt x="119831" y="32908"/>
                      <a:pt x="124998" y="29425"/>
                      <a:pt x="129433" y="24990"/>
                    </a:cubicBezTo>
                    <a:cubicBezTo>
                      <a:pt x="133869" y="20553"/>
                      <a:pt x="137352" y="15385"/>
                      <a:pt x="139787" y="9629"/>
                    </a:cubicBezTo>
                    <a:cubicBezTo>
                      <a:pt x="141102" y="6520"/>
                      <a:pt x="142082" y="3294"/>
                      <a:pt x="142717" y="0"/>
                    </a:cubicBezTo>
                    <a:lnTo>
                      <a:pt x="112282" y="0"/>
                    </a:lnTo>
                    <a:cubicBezTo>
                      <a:pt x="110825" y="2696"/>
                      <a:pt x="108749" y="5010"/>
                      <a:pt x="106192" y="6767"/>
                    </a:cubicBezTo>
                    <a:cubicBezTo>
                      <a:pt x="102961" y="8987"/>
                      <a:pt x="99179" y="10161"/>
                      <a:pt x="95255" y="10161"/>
                    </a:cubicBezTo>
                    <a:lnTo>
                      <a:pt x="36552" y="10161"/>
                    </a:lnTo>
                    <a:cubicBezTo>
                      <a:pt x="30032" y="10161"/>
                      <a:pt x="23700" y="11441"/>
                      <a:pt x="17733" y="13964"/>
                    </a:cubicBezTo>
                    <a:cubicBezTo>
                      <a:pt x="11973" y="16402"/>
                      <a:pt x="6806" y="19885"/>
                      <a:pt x="2373" y="24317"/>
                    </a:cubicBezTo>
                    <a:cubicBezTo>
                      <a:pt x="1549" y="25142"/>
                      <a:pt x="758" y="25992"/>
                      <a:pt x="0" y="26866"/>
                    </a:cubicBezTo>
                    <a:cubicBezTo>
                      <a:pt x="6359" y="34237"/>
                      <a:pt x="13270" y="41120"/>
                      <a:pt x="20667" y="47450"/>
                    </a:cubicBezTo>
                    <a:cubicBezTo>
                      <a:pt x="21997" y="45542"/>
                      <a:pt x="23665" y="43879"/>
                      <a:pt x="25614" y="4254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: forma 20">
                <a:extLst>
                  <a:ext uri="{FF2B5EF4-FFF2-40B4-BE49-F238E27FC236}">
                    <a16:creationId xmlns:a16="http://schemas.microsoft.com/office/drawing/2014/main" id="{72190410-2515-C440-EAD1-BB1C906BB254}"/>
                  </a:ext>
                </a:extLst>
              </p:cNvPr>
              <p:cNvSpPr/>
              <p:nvPr/>
            </p:nvSpPr>
            <p:spPr>
              <a:xfrm>
                <a:off x="1168278" y="4569751"/>
                <a:ext cx="5969" cy="50788"/>
              </a:xfrm>
              <a:custGeom>
                <a:avLst/>
                <a:gdLst>
                  <a:gd name="connsiteX0" fmla="*/ 2985 w 5969"/>
                  <a:gd name="connsiteY0" fmla="*/ 50788 h 50788"/>
                  <a:gd name="connsiteX1" fmla="*/ 5970 w 5969"/>
                  <a:gd name="connsiteY1" fmla="*/ 47804 h 50788"/>
                  <a:gd name="connsiteX2" fmla="*/ 5970 w 5969"/>
                  <a:gd name="connsiteY2" fmla="*/ 42990 h 50788"/>
                  <a:gd name="connsiteX3" fmla="*/ 5970 w 5969"/>
                  <a:gd name="connsiteY3" fmla="*/ 42990 h 50788"/>
                  <a:gd name="connsiteX4" fmla="*/ 5970 w 5969"/>
                  <a:gd name="connsiteY4" fmla="*/ 2985 h 50788"/>
                  <a:gd name="connsiteX5" fmla="*/ 2985 w 5969"/>
                  <a:gd name="connsiteY5" fmla="*/ 0 h 50788"/>
                  <a:gd name="connsiteX6" fmla="*/ 0 w 5969"/>
                  <a:gd name="connsiteY6" fmla="*/ 2985 h 50788"/>
                  <a:gd name="connsiteX7" fmla="*/ 0 w 5969"/>
                  <a:gd name="connsiteY7" fmla="*/ 47804 h 50788"/>
                  <a:gd name="connsiteX8" fmla="*/ 2985 w 5969"/>
                  <a:gd name="connsiteY8" fmla="*/ 50788 h 5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" h="50788">
                    <a:moveTo>
                      <a:pt x="2985" y="50788"/>
                    </a:moveTo>
                    <a:cubicBezTo>
                      <a:pt x="4631" y="50788"/>
                      <a:pt x="5970" y="49449"/>
                      <a:pt x="5970" y="47804"/>
                    </a:cubicBezTo>
                    <a:lnTo>
                      <a:pt x="5970" y="42990"/>
                    </a:lnTo>
                    <a:lnTo>
                      <a:pt x="5970" y="42990"/>
                    </a:lnTo>
                    <a:lnTo>
                      <a:pt x="5970" y="2985"/>
                    </a:lnTo>
                    <a:cubicBezTo>
                      <a:pt x="5970" y="1339"/>
                      <a:pt x="4630" y="0"/>
                      <a:pt x="2985" y="0"/>
                    </a:cubicBezTo>
                    <a:cubicBezTo>
                      <a:pt x="1339" y="0"/>
                      <a:pt x="0" y="1339"/>
                      <a:pt x="0" y="2985"/>
                    </a:cubicBezTo>
                    <a:lnTo>
                      <a:pt x="0" y="47804"/>
                    </a:lnTo>
                    <a:cubicBezTo>
                      <a:pt x="0" y="49449"/>
                      <a:pt x="1339" y="50788"/>
                      <a:pt x="2985" y="50788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2" name="Figura a mano libera: forma 21">
                <a:extLst>
                  <a:ext uri="{FF2B5EF4-FFF2-40B4-BE49-F238E27FC236}">
                    <a16:creationId xmlns:a16="http://schemas.microsoft.com/office/drawing/2014/main" id="{F4D8D974-167E-4834-2503-E27F4E008B8B}"/>
                  </a:ext>
                </a:extLst>
              </p:cNvPr>
              <p:cNvSpPr/>
              <p:nvPr/>
            </p:nvSpPr>
            <p:spPr>
              <a:xfrm>
                <a:off x="1154446" y="4613877"/>
                <a:ext cx="136542" cy="46350"/>
              </a:xfrm>
              <a:custGeom>
                <a:avLst/>
                <a:gdLst>
                  <a:gd name="connsiteX0" fmla="*/ 47021 w 136542"/>
                  <a:gd name="connsiteY0" fmla="*/ 32551 h 46350"/>
                  <a:gd name="connsiteX1" fmla="*/ 68257 w 136542"/>
                  <a:gd name="connsiteY1" fmla="*/ 28257 h 46350"/>
                  <a:gd name="connsiteX2" fmla="*/ 126960 w 136542"/>
                  <a:gd name="connsiteY2" fmla="*/ 28257 h 46350"/>
                  <a:gd name="connsiteX3" fmla="*/ 136542 w 136542"/>
                  <a:gd name="connsiteY3" fmla="*/ 24115 h 46350"/>
                  <a:gd name="connsiteX4" fmla="*/ 129204 w 136542"/>
                  <a:gd name="connsiteY4" fmla="*/ 15112 h 46350"/>
                  <a:gd name="connsiteX5" fmla="*/ 136542 w 136542"/>
                  <a:gd name="connsiteY5" fmla="*/ 6109 h 46350"/>
                  <a:gd name="connsiteX6" fmla="*/ 126960 w 136542"/>
                  <a:gd name="connsiteY6" fmla="*/ 1967 h 46350"/>
                  <a:gd name="connsiteX7" fmla="*/ 26008 w 136542"/>
                  <a:gd name="connsiteY7" fmla="*/ 1967 h 46350"/>
                  <a:gd name="connsiteX8" fmla="*/ 26008 w 136542"/>
                  <a:gd name="connsiteY8" fmla="*/ 3678 h 46350"/>
                  <a:gd name="connsiteX9" fmla="*/ 16818 w 136542"/>
                  <a:gd name="connsiteY9" fmla="*/ 12868 h 46350"/>
                  <a:gd name="connsiteX10" fmla="*/ 7628 w 136542"/>
                  <a:gd name="connsiteY10" fmla="*/ 3678 h 46350"/>
                  <a:gd name="connsiteX11" fmla="*/ 7628 w 136542"/>
                  <a:gd name="connsiteY11" fmla="*/ 1452 h 46350"/>
                  <a:gd name="connsiteX12" fmla="*/ 7580 w 136542"/>
                  <a:gd name="connsiteY12" fmla="*/ 1448 h 46350"/>
                  <a:gd name="connsiteX13" fmla="*/ 0 w 136542"/>
                  <a:gd name="connsiteY13" fmla="*/ 0 h 46350"/>
                  <a:gd name="connsiteX14" fmla="*/ 27684 w 136542"/>
                  <a:gd name="connsiteY14" fmla="*/ 46351 h 46350"/>
                  <a:gd name="connsiteX15" fmla="*/ 29691 w 136542"/>
                  <a:gd name="connsiteY15" fmla="*/ 44231 h 46350"/>
                  <a:gd name="connsiteX16" fmla="*/ 47021 w 136542"/>
                  <a:gd name="connsiteY16" fmla="*/ 32551 h 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542" h="46350">
                    <a:moveTo>
                      <a:pt x="47021" y="32551"/>
                    </a:moveTo>
                    <a:cubicBezTo>
                      <a:pt x="53757" y="29702"/>
                      <a:pt x="60902" y="28257"/>
                      <a:pt x="68257" y="28257"/>
                    </a:cubicBezTo>
                    <a:lnTo>
                      <a:pt x="126960" y="28257"/>
                    </a:lnTo>
                    <a:cubicBezTo>
                      <a:pt x="130676" y="28257"/>
                      <a:pt x="134107" y="26715"/>
                      <a:pt x="136542" y="24115"/>
                    </a:cubicBezTo>
                    <a:cubicBezTo>
                      <a:pt x="132359" y="23256"/>
                      <a:pt x="129204" y="19546"/>
                      <a:pt x="129204" y="15112"/>
                    </a:cubicBezTo>
                    <a:cubicBezTo>
                      <a:pt x="129204" y="10678"/>
                      <a:pt x="132359" y="6968"/>
                      <a:pt x="136542" y="6109"/>
                    </a:cubicBezTo>
                    <a:cubicBezTo>
                      <a:pt x="134107" y="3509"/>
                      <a:pt x="130676" y="1967"/>
                      <a:pt x="126960" y="1967"/>
                    </a:cubicBezTo>
                    <a:lnTo>
                      <a:pt x="26008" y="1967"/>
                    </a:lnTo>
                    <a:lnTo>
                      <a:pt x="26008" y="3678"/>
                    </a:lnTo>
                    <a:cubicBezTo>
                      <a:pt x="26008" y="8745"/>
                      <a:pt x="21885" y="12868"/>
                      <a:pt x="16818" y="12868"/>
                    </a:cubicBezTo>
                    <a:cubicBezTo>
                      <a:pt x="11751" y="12868"/>
                      <a:pt x="7628" y="8745"/>
                      <a:pt x="7628" y="3678"/>
                    </a:cubicBezTo>
                    <a:lnTo>
                      <a:pt x="7628" y="1452"/>
                    </a:lnTo>
                    <a:cubicBezTo>
                      <a:pt x="7612" y="1450"/>
                      <a:pt x="7596" y="1450"/>
                      <a:pt x="7580" y="1448"/>
                    </a:cubicBezTo>
                    <a:cubicBezTo>
                      <a:pt x="5021" y="1147"/>
                      <a:pt x="2488" y="662"/>
                      <a:pt x="0" y="0"/>
                    </a:cubicBezTo>
                    <a:cubicBezTo>
                      <a:pt x="7043" y="16797"/>
                      <a:pt x="16404" y="32380"/>
                      <a:pt x="27684" y="46351"/>
                    </a:cubicBezTo>
                    <a:cubicBezTo>
                      <a:pt x="28333" y="45629"/>
                      <a:pt x="29001" y="44922"/>
                      <a:pt x="29691" y="44231"/>
                    </a:cubicBezTo>
                    <a:cubicBezTo>
                      <a:pt x="34691" y="39231"/>
                      <a:pt x="40522" y="35302"/>
                      <a:pt x="47021" y="32551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3" name="Figura a mano libera: forma 22">
                <a:extLst>
                  <a:ext uri="{FF2B5EF4-FFF2-40B4-BE49-F238E27FC236}">
                    <a16:creationId xmlns:a16="http://schemas.microsoft.com/office/drawing/2014/main" id="{CEF554D5-FB66-6084-14E3-9D10A18CA25B}"/>
                  </a:ext>
                </a:extLst>
              </p:cNvPr>
              <p:cNvSpPr/>
              <p:nvPr/>
            </p:nvSpPr>
            <p:spPr>
              <a:xfrm>
                <a:off x="1193001" y="4381983"/>
                <a:ext cx="39147" cy="164776"/>
              </a:xfrm>
              <a:custGeom>
                <a:avLst/>
                <a:gdLst>
                  <a:gd name="connsiteX0" fmla="*/ 3805 w 39147"/>
                  <a:gd name="connsiteY0" fmla="*/ 136134 h 164776"/>
                  <a:gd name="connsiteX1" fmla="*/ 14158 w 39147"/>
                  <a:gd name="connsiteY1" fmla="*/ 151493 h 164776"/>
                  <a:gd name="connsiteX2" fmla="*/ 29518 w 39147"/>
                  <a:gd name="connsiteY2" fmla="*/ 161847 h 164776"/>
                  <a:gd name="connsiteX3" fmla="*/ 39147 w 39147"/>
                  <a:gd name="connsiteY3" fmla="*/ 164777 h 164776"/>
                  <a:gd name="connsiteX4" fmla="*/ 39147 w 39147"/>
                  <a:gd name="connsiteY4" fmla="*/ 134341 h 164776"/>
                  <a:gd name="connsiteX5" fmla="*/ 32380 w 39147"/>
                  <a:gd name="connsiteY5" fmla="*/ 128251 h 164776"/>
                  <a:gd name="connsiteX6" fmla="*/ 28987 w 39147"/>
                  <a:gd name="connsiteY6" fmla="*/ 117314 h 164776"/>
                  <a:gd name="connsiteX7" fmla="*/ 28987 w 39147"/>
                  <a:gd name="connsiteY7" fmla="*/ 0 h 164776"/>
                  <a:gd name="connsiteX8" fmla="*/ 0 w 39147"/>
                  <a:gd name="connsiteY8" fmla="*/ 24786 h 164776"/>
                  <a:gd name="connsiteX9" fmla="*/ 0 w 39147"/>
                  <a:gd name="connsiteY9" fmla="*/ 117314 h 164776"/>
                  <a:gd name="connsiteX10" fmla="*/ 3805 w 39147"/>
                  <a:gd name="connsiteY10" fmla="*/ 136134 h 1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47" h="164776">
                    <a:moveTo>
                      <a:pt x="3805" y="136134"/>
                    </a:moveTo>
                    <a:cubicBezTo>
                      <a:pt x="6242" y="141893"/>
                      <a:pt x="9725" y="147061"/>
                      <a:pt x="14158" y="151493"/>
                    </a:cubicBezTo>
                    <a:cubicBezTo>
                      <a:pt x="18593" y="155928"/>
                      <a:pt x="23760" y="159411"/>
                      <a:pt x="29518" y="161847"/>
                    </a:cubicBezTo>
                    <a:cubicBezTo>
                      <a:pt x="32627" y="163162"/>
                      <a:pt x="35854" y="164142"/>
                      <a:pt x="39147" y="164777"/>
                    </a:cubicBezTo>
                    <a:lnTo>
                      <a:pt x="39147" y="134341"/>
                    </a:lnTo>
                    <a:cubicBezTo>
                      <a:pt x="36451" y="132884"/>
                      <a:pt x="34138" y="130808"/>
                      <a:pt x="32380" y="128251"/>
                    </a:cubicBezTo>
                    <a:cubicBezTo>
                      <a:pt x="30160" y="125021"/>
                      <a:pt x="28987" y="121239"/>
                      <a:pt x="28987" y="117314"/>
                    </a:cubicBezTo>
                    <a:lnTo>
                      <a:pt x="28987" y="0"/>
                    </a:lnTo>
                    <a:cubicBezTo>
                      <a:pt x="18516" y="7294"/>
                      <a:pt x="8806" y="15603"/>
                      <a:pt x="0" y="24786"/>
                    </a:cubicBezTo>
                    <a:lnTo>
                      <a:pt x="0" y="117314"/>
                    </a:lnTo>
                    <a:cubicBezTo>
                      <a:pt x="0" y="123833"/>
                      <a:pt x="1280" y="130164"/>
                      <a:pt x="3805" y="136134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4" name="Figura a mano libera: forma 23">
                <a:extLst>
                  <a:ext uri="{FF2B5EF4-FFF2-40B4-BE49-F238E27FC236}">
                    <a16:creationId xmlns:a16="http://schemas.microsoft.com/office/drawing/2014/main" id="{9DE0A3A2-B590-2059-B067-E1448C19BDE1}"/>
                  </a:ext>
                </a:extLst>
              </p:cNvPr>
              <p:cNvSpPr/>
              <p:nvPr/>
            </p:nvSpPr>
            <p:spPr>
              <a:xfrm>
                <a:off x="1255491" y="4716028"/>
                <a:ext cx="116004" cy="15684"/>
              </a:xfrm>
              <a:custGeom>
                <a:avLst/>
                <a:gdLst>
                  <a:gd name="connsiteX0" fmla="*/ 0 w 116004"/>
                  <a:gd name="connsiteY0" fmla="*/ 0 h 15684"/>
                  <a:gd name="connsiteX1" fmla="*/ 76129 w 116004"/>
                  <a:gd name="connsiteY1" fmla="*/ 15685 h 15684"/>
                  <a:gd name="connsiteX2" fmla="*/ 116005 w 116004"/>
                  <a:gd name="connsiteY2" fmla="*/ 11533 h 15684"/>
                  <a:gd name="connsiteX3" fmla="*/ 116005 w 116004"/>
                  <a:gd name="connsiteY3" fmla="*/ 0 h 15684"/>
                  <a:gd name="connsiteX4" fmla="*/ 0 w 116004"/>
                  <a:gd name="connsiteY4" fmla="*/ 0 h 1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04" h="15684">
                    <a:moveTo>
                      <a:pt x="0" y="0"/>
                    </a:moveTo>
                    <a:cubicBezTo>
                      <a:pt x="23342" y="10088"/>
                      <a:pt x="49082" y="15685"/>
                      <a:pt x="76129" y="15685"/>
                    </a:cubicBezTo>
                    <a:cubicBezTo>
                      <a:pt x="89802" y="15685"/>
                      <a:pt x="103140" y="14252"/>
                      <a:pt x="116005" y="11533"/>
                    </a:cubicBezTo>
                    <a:lnTo>
                      <a:pt x="11600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id="{B8AD6DEB-254A-0F00-D9AB-603EF57F5E79}"/>
                  </a:ext>
                </a:extLst>
              </p:cNvPr>
              <p:cNvSpPr/>
              <p:nvPr/>
            </p:nvSpPr>
            <p:spPr>
              <a:xfrm>
                <a:off x="1377701" y="4705127"/>
                <a:ext cx="5969" cy="21017"/>
              </a:xfrm>
              <a:custGeom>
                <a:avLst/>
                <a:gdLst>
                  <a:gd name="connsiteX0" fmla="*/ 2985 w 5969"/>
                  <a:gd name="connsiteY0" fmla="*/ 0 h 21017"/>
                  <a:gd name="connsiteX1" fmla="*/ 0 w 5969"/>
                  <a:gd name="connsiteY1" fmla="*/ 2983 h 21017"/>
                  <a:gd name="connsiteX2" fmla="*/ 0 w 5969"/>
                  <a:gd name="connsiteY2" fmla="*/ 21018 h 21017"/>
                  <a:gd name="connsiteX3" fmla="*/ 5970 w 5969"/>
                  <a:gd name="connsiteY3" fmla="*/ 19443 h 21017"/>
                  <a:gd name="connsiteX4" fmla="*/ 5970 w 5969"/>
                  <a:gd name="connsiteY4" fmla="*/ 2983 h 21017"/>
                  <a:gd name="connsiteX5" fmla="*/ 2985 w 5969"/>
                  <a:gd name="connsiteY5" fmla="*/ 0 h 21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9" h="21017">
                    <a:moveTo>
                      <a:pt x="2985" y="0"/>
                    </a:moveTo>
                    <a:cubicBezTo>
                      <a:pt x="1339" y="0"/>
                      <a:pt x="0" y="1341"/>
                      <a:pt x="0" y="2983"/>
                    </a:cubicBezTo>
                    <a:lnTo>
                      <a:pt x="0" y="21018"/>
                    </a:lnTo>
                    <a:cubicBezTo>
                      <a:pt x="2002" y="20523"/>
                      <a:pt x="3992" y="20000"/>
                      <a:pt x="5970" y="19443"/>
                    </a:cubicBezTo>
                    <a:lnTo>
                      <a:pt x="5970" y="2983"/>
                    </a:lnTo>
                    <a:cubicBezTo>
                      <a:pt x="5970" y="1336"/>
                      <a:pt x="4630" y="0"/>
                      <a:pt x="2985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D6424D30-F7D2-803C-39A2-FD789DDA4CA3}"/>
                  </a:ext>
                </a:extLst>
              </p:cNvPr>
              <p:cNvSpPr/>
              <p:nvPr/>
            </p:nvSpPr>
            <p:spPr>
              <a:xfrm>
                <a:off x="1454660" y="4633689"/>
                <a:ext cx="28987" cy="53430"/>
              </a:xfrm>
              <a:custGeom>
                <a:avLst/>
                <a:gdLst>
                  <a:gd name="connsiteX0" fmla="*/ 0 w 28987"/>
                  <a:gd name="connsiteY0" fmla="*/ 0 h 53430"/>
                  <a:gd name="connsiteX1" fmla="*/ 0 w 28987"/>
                  <a:gd name="connsiteY1" fmla="*/ 53431 h 53430"/>
                  <a:gd name="connsiteX2" fmla="*/ 28988 w 28987"/>
                  <a:gd name="connsiteY2" fmla="*/ 23326 h 53430"/>
                  <a:gd name="connsiteX3" fmla="*/ 28988 w 28987"/>
                  <a:gd name="connsiteY3" fmla="*/ 0 h 53430"/>
                  <a:gd name="connsiteX4" fmla="*/ 0 w 28987"/>
                  <a:gd name="connsiteY4" fmla="*/ 0 h 5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87" h="53430">
                    <a:moveTo>
                      <a:pt x="0" y="0"/>
                    </a:moveTo>
                    <a:lnTo>
                      <a:pt x="0" y="53431"/>
                    </a:lnTo>
                    <a:cubicBezTo>
                      <a:pt x="10716" y="44479"/>
                      <a:pt x="20441" y="34382"/>
                      <a:pt x="28988" y="23326"/>
                    </a:cubicBezTo>
                    <a:lnTo>
                      <a:pt x="2898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19D509AD-8B15-44FB-3D34-75B5540696D9}"/>
                  </a:ext>
                </a:extLst>
              </p:cNvPr>
              <p:cNvSpPr/>
              <p:nvPr/>
            </p:nvSpPr>
            <p:spPr>
              <a:xfrm>
                <a:off x="1180453" y="4580652"/>
                <a:ext cx="148414" cy="39146"/>
              </a:xfrm>
              <a:custGeom>
                <a:avLst/>
                <a:gdLst>
                  <a:gd name="connsiteX0" fmla="*/ 111889 w 148414"/>
                  <a:gd name="connsiteY0" fmla="*/ 32380 h 39146"/>
                  <a:gd name="connsiteX1" fmla="*/ 117979 w 148414"/>
                  <a:gd name="connsiteY1" fmla="*/ 39146 h 39146"/>
                  <a:gd name="connsiteX2" fmla="*/ 148414 w 148414"/>
                  <a:gd name="connsiteY2" fmla="*/ 39146 h 39146"/>
                  <a:gd name="connsiteX3" fmla="*/ 145484 w 148414"/>
                  <a:gd name="connsiteY3" fmla="*/ 29518 h 39146"/>
                  <a:gd name="connsiteX4" fmla="*/ 135131 w 148414"/>
                  <a:gd name="connsiteY4" fmla="*/ 14158 h 39146"/>
                  <a:gd name="connsiteX5" fmla="*/ 119772 w 148414"/>
                  <a:gd name="connsiteY5" fmla="*/ 3805 h 39146"/>
                  <a:gd name="connsiteX6" fmla="*/ 100952 w 148414"/>
                  <a:gd name="connsiteY6" fmla="*/ 0 h 39146"/>
                  <a:gd name="connsiteX7" fmla="*/ 0 w 148414"/>
                  <a:gd name="connsiteY7" fmla="*/ 0 h 39146"/>
                  <a:gd name="connsiteX8" fmla="*/ 0 w 148414"/>
                  <a:gd name="connsiteY8" fmla="*/ 28986 h 39146"/>
                  <a:gd name="connsiteX9" fmla="*/ 100952 w 148414"/>
                  <a:gd name="connsiteY9" fmla="*/ 28986 h 39146"/>
                  <a:gd name="connsiteX10" fmla="*/ 111889 w 148414"/>
                  <a:gd name="connsiteY10" fmla="*/ 32380 h 3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414" h="39146">
                    <a:moveTo>
                      <a:pt x="111889" y="32380"/>
                    </a:moveTo>
                    <a:cubicBezTo>
                      <a:pt x="114446" y="34137"/>
                      <a:pt x="116522" y="36451"/>
                      <a:pt x="117979" y="39146"/>
                    </a:cubicBezTo>
                    <a:lnTo>
                      <a:pt x="148414" y="39146"/>
                    </a:lnTo>
                    <a:cubicBezTo>
                      <a:pt x="147779" y="35853"/>
                      <a:pt x="146799" y="32627"/>
                      <a:pt x="145484" y="29518"/>
                    </a:cubicBezTo>
                    <a:cubicBezTo>
                      <a:pt x="143049" y="23760"/>
                      <a:pt x="139565" y="18593"/>
                      <a:pt x="135131" y="14158"/>
                    </a:cubicBezTo>
                    <a:cubicBezTo>
                      <a:pt x="130698" y="9724"/>
                      <a:pt x="125530" y="6241"/>
                      <a:pt x="119772" y="3805"/>
                    </a:cubicBezTo>
                    <a:cubicBezTo>
                      <a:pt x="113802" y="1280"/>
                      <a:pt x="107470" y="0"/>
                      <a:pt x="100952" y="0"/>
                    </a:cubicBezTo>
                    <a:lnTo>
                      <a:pt x="0" y="0"/>
                    </a:lnTo>
                    <a:lnTo>
                      <a:pt x="0" y="28986"/>
                    </a:lnTo>
                    <a:lnTo>
                      <a:pt x="100952" y="28986"/>
                    </a:lnTo>
                    <a:cubicBezTo>
                      <a:pt x="104876" y="28986"/>
                      <a:pt x="108658" y="30159"/>
                      <a:pt x="111889" y="3238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4EF30899-6263-453D-C247-5FA3D0426CC5}"/>
                  </a:ext>
                </a:extLst>
              </p:cNvPr>
              <p:cNvSpPr/>
              <p:nvPr/>
            </p:nvSpPr>
            <p:spPr>
              <a:xfrm>
                <a:off x="1289855" y="4626004"/>
                <a:ext cx="50788" cy="5969"/>
              </a:xfrm>
              <a:custGeom>
                <a:avLst/>
                <a:gdLst>
                  <a:gd name="connsiteX0" fmla="*/ 42647 w 50788"/>
                  <a:gd name="connsiteY0" fmla="*/ 0 h 5969"/>
                  <a:gd name="connsiteX1" fmla="*/ 6585 w 50788"/>
                  <a:gd name="connsiteY1" fmla="*/ 0 h 5969"/>
                  <a:gd name="connsiteX2" fmla="*/ 6563 w 50788"/>
                  <a:gd name="connsiteY2" fmla="*/ 0 h 5969"/>
                  <a:gd name="connsiteX3" fmla="*/ 2985 w 50788"/>
                  <a:gd name="connsiteY3" fmla="*/ 0 h 5969"/>
                  <a:gd name="connsiteX4" fmla="*/ 0 w 50788"/>
                  <a:gd name="connsiteY4" fmla="*/ 2985 h 5969"/>
                  <a:gd name="connsiteX5" fmla="*/ 2985 w 50788"/>
                  <a:gd name="connsiteY5" fmla="*/ 5970 h 5969"/>
                  <a:gd name="connsiteX6" fmla="*/ 6560 w 50788"/>
                  <a:gd name="connsiteY6" fmla="*/ 5970 h 5969"/>
                  <a:gd name="connsiteX7" fmla="*/ 6593 w 50788"/>
                  <a:gd name="connsiteY7" fmla="*/ 5970 h 5969"/>
                  <a:gd name="connsiteX8" fmla="*/ 47804 w 50788"/>
                  <a:gd name="connsiteY8" fmla="*/ 5970 h 5969"/>
                  <a:gd name="connsiteX9" fmla="*/ 50789 w 50788"/>
                  <a:gd name="connsiteY9" fmla="*/ 2985 h 5969"/>
                  <a:gd name="connsiteX10" fmla="*/ 47804 w 50788"/>
                  <a:gd name="connsiteY10" fmla="*/ 0 h 5969"/>
                  <a:gd name="connsiteX11" fmla="*/ 42697 w 50788"/>
                  <a:gd name="connsiteY11" fmla="*/ 0 h 5969"/>
                  <a:gd name="connsiteX12" fmla="*/ 42648 w 50788"/>
                  <a:gd name="connsiteY12" fmla="*/ 0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788" h="5969">
                    <a:moveTo>
                      <a:pt x="42647" y="0"/>
                    </a:moveTo>
                    <a:lnTo>
                      <a:pt x="6585" y="0"/>
                    </a:lnTo>
                    <a:cubicBezTo>
                      <a:pt x="6578" y="0"/>
                      <a:pt x="6570" y="0"/>
                      <a:pt x="6563" y="0"/>
                    </a:cubicBezTo>
                    <a:lnTo>
                      <a:pt x="2985" y="0"/>
                    </a:lnTo>
                    <a:cubicBezTo>
                      <a:pt x="1339" y="0"/>
                      <a:pt x="0" y="1339"/>
                      <a:pt x="0" y="2985"/>
                    </a:cubicBezTo>
                    <a:cubicBezTo>
                      <a:pt x="0" y="4630"/>
                      <a:pt x="1339" y="5970"/>
                      <a:pt x="2985" y="5970"/>
                    </a:cubicBezTo>
                    <a:lnTo>
                      <a:pt x="6560" y="5970"/>
                    </a:lnTo>
                    <a:cubicBezTo>
                      <a:pt x="6571" y="5970"/>
                      <a:pt x="6582" y="5970"/>
                      <a:pt x="6593" y="5970"/>
                    </a:cubicBezTo>
                    <a:lnTo>
                      <a:pt x="47804" y="5970"/>
                    </a:lnTo>
                    <a:cubicBezTo>
                      <a:pt x="49450" y="5970"/>
                      <a:pt x="50789" y="4630"/>
                      <a:pt x="50789" y="2985"/>
                    </a:cubicBezTo>
                    <a:cubicBezTo>
                      <a:pt x="50789" y="1339"/>
                      <a:pt x="49450" y="0"/>
                      <a:pt x="47804" y="0"/>
                    </a:cubicBezTo>
                    <a:lnTo>
                      <a:pt x="42697" y="0"/>
                    </a:lnTo>
                    <a:cubicBezTo>
                      <a:pt x="42681" y="0"/>
                      <a:pt x="42664" y="0"/>
                      <a:pt x="42648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5878F3A7-4890-F806-A67B-A243D37F170B}"/>
                  </a:ext>
                </a:extLst>
              </p:cNvPr>
              <p:cNvSpPr/>
              <p:nvPr/>
            </p:nvSpPr>
            <p:spPr>
              <a:xfrm>
                <a:off x="1228193" y="4347632"/>
                <a:ext cx="295466" cy="300886"/>
              </a:xfrm>
              <a:custGeom>
                <a:avLst/>
                <a:gdLst>
                  <a:gd name="connsiteX0" fmla="*/ 0 w 295466"/>
                  <a:gd name="connsiteY0" fmla="*/ 151665 h 300886"/>
                  <a:gd name="connsiteX1" fmla="*/ 4142 w 295466"/>
                  <a:gd name="connsiteY1" fmla="*/ 161247 h 300886"/>
                  <a:gd name="connsiteX2" fmla="*/ 13145 w 295466"/>
                  <a:gd name="connsiteY2" fmla="*/ 153908 h 300886"/>
                  <a:gd name="connsiteX3" fmla="*/ 22148 w 295466"/>
                  <a:gd name="connsiteY3" fmla="*/ 161248 h 300886"/>
                  <a:gd name="connsiteX4" fmla="*/ 26291 w 295466"/>
                  <a:gd name="connsiteY4" fmla="*/ 151665 h 300886"/>
                  <a:gd name="connsiteX5" fmla="*/ 26291 w 295466"/>
                  <a:gd name="connsiteY5" fmla="*/ 92962 h 300886"/>
                  <a:gd name="connsiteX6" fmla="*/ 30586 w 295466"/>
                  <a:gd name="connsiteY6" fmla="*/ 71725 h 300886"/>
                  <a:gd name="connsiteX7" fmla="*/ 42265 w 295466"/>
                  <a:gd name="connsiteY7" fmla="*/ 54395 h 300886"/>
                  <a:gd name="connsiteX8" fmla="*/ 59596 w 295466"/>
                  <a:gd name="connsiteY8" fmla="*/ 42714 h 300886"/>
                  <a:gd name="connsiteX9" fmla="*/ 71642 w 295466"/>
                  <a:gd name="connsiteY9" fmla="*/ 39200 h 300886"/>
                  <a:gd name="connsiteX10" fmla="*/ 71642 w 295466"/>
                  <a:gd name="connsiteY10" fmla="*/ 36710 h 300886"/>
                  <a:gd name="connsiteX11" fmla="*/ 80832 w 295466"/>
                  <a:gd name="connsiteY11" fmla="*/ 27519 h 300886"/>
                  <a:gd name="connsiteX12" fmla="*/ 90023 w 295466"/>
                  <a:gd name="connsiteY12" fmla="*/ 36710 h 300886"/>
                  <a:gd name="connsiteX13" fmla="*/ 90023 w 295466"/>
                  <a:gd name="connsiteY13" fmla="*/ 39200 h 300886"/>
                  <a:gd name="connsiteX14" fmla="*/ 102069 w 295466"/>
                  <a:gd name="connsiteY14" fmla="*/ 42715 h 300886"/>
                  <a:gd name="connsiteX15" fmla="*/ 119399 w 295466"/>
                  <a:gd name="connsiteY15" fmla="*/ 54395 h 300886"/>
                  <a:gd name="connsiteX16" fmla="*/ 131080 w 295466"/>
                  <a:gd name="connsiteY16" fmla="*/ 71725 h 300886"/>
                  <a:gd name="connsiteX17" fmla="*/ 135374 w 295466"/>
                  <a:gd name="connsiteY17" fmla="*/ 92962 h 300886"/>
                  <a:gd name="connsiteX18" fmla="*/ 135374 w 295466"/>
                  <a:gd name="connsiteY18" fmla="*/ 193914 h 300886"/>
                  <a:gd name="connsiteX19" fmla="*/ 137086 w 295466"/>
                  <a:gd name="connsiteY19" fmla="*/ 193914 h 300886"/>
                  <a:gd name="connsiteX20" fmla="*/ 146276 w 295466"/>
                  <a:gd name="connsiteY20" fmla="*/ 203105 h 300886"/>
                  <a:gd name="connsiteX21" fmla="*/ 137086 w 295466"/>
                  <a:gd name="connsiteY21" fmla="*/ 212295 h 300886"/>
                  <a:gd name="connsiteX22" fmla="*/ 136184 w 295466"/>
                  <a:gd name="connsiteY22" fmla="*/ 212295 h 300886"/>
                  <a:gd name="connsiteX23" fmla="*/ 136472 w 295466"/>
                  <a:gd name="connsiteY23" fmla="*/ 212841 h 300886"/>
                  <a:gd name="connsiteX24" fmla="*/ 148661 w 295466"/>
                  <a:gd name="connsiteY24" fmla="*/ 221065 h 300886"/>
                  <a:gd name="connsiteX25" fmla="*/ 207364 w 295466"/>
                  <a:gd name="connsiteY25" fmla="*/ 221065 h 300886"/>
                  <a:gd name="connsiteX26" fmla="*/ 228600 w 295466"/>
                  <a:gd name="connsiteY26" fmla="*/ 225358 h 300886"/>
                  <a:gd name="connsiteX27" fmla="*/ 245930 w 295466"/>
                  <a:gd name="connsiteY27" fmla="*/ 237039 h 300886"/>
                  <a:gd name="connsiteX28" fmla="*/ 257612 w 295466"/>
                  <a:gd name="connsiteY28" fmla="*/ 254370 h 300886"/>
                  <a:gd name="connsiteX29" fmla="*/ 261328 w 295466"/>
                  <a:gd name="connsiteY29" fmla="*/ 267677 h 300886"/>
                  <a:gd name="connsiteX30" fmla="*/ 262630 w 295466"/>
                  <a:gd name="connsiteY30" fmla="*/ 267677 h 300886"/>
                  <a:gd name="connsiteX31" fmla="*/ 271822 w 295466"/>
                  <a:gd name="connsiteY31" fmla="*/ 276867 h 300886"/>
                  <a:gd name="connsiteX32" fmla="*/ 262630 w 295466"/>
                  <a:gd name="connsiteY32" fmla="*/ 286057 h 300886"/>
                  <a:gd name="connsiteX33" fmla="*/ 261659 w 295466"/>
                  <a:gd name="connsiteY33" fmla="*/ 286057 h 300886"/>
                  <a:gd name="connsiteX34" fmla="*/ 261659 w 295466"/>
                  <a:gd name="connsiteY34" fmla="*/ 300886 h 300886"/>
                  <a:gd name="connsiteX35" fmla="*/ 295466 w 295466"/>
                  <a:gd name="connsiteY35" fmla="*/ 192040 h 300886"/>
                  <a:gd name="connsiteX36" fmla="*/ 103427 w 295466"/>
                  <a:gd name="connsiteY36" fmla="*/ 0 h 300886"/>
                  <a:gd name="connsiteX37" fmla="*/ 0 w 295466"/>
                  <a:gd name="connsiteY37" fmla="*/ 30203 h 300886"/>
                  <a:gd name="connsiteX38" fmla="*/ 0 w 295466"/>
                  <a:gd name="connsiteY38" fmla="*/ 151665 h 3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95466" h="300886">
                    <a:moveTo>
                      <a:pt x="0" y="151665"/>
                    </a:moveTo>
                    <a:cubicBezTo>
                      <a:pt x="0" y="155381"/>
                      <a:pt x="1542" y="158812"/>
                      <a:pt x="4142" y="161247"/>
                    </a:cubicBezTo>
                    <a:cubicBezTo>
                      <a:pt x="5002" y="157064"/>
                      <a:pt x="8712" y="153908"/>
                      <a:pt x="13145" y="153908"/>
                    </a:cubicBezTo>
                    <a:cubicBezTo>
                      <a:pt x="17578" y="153908"/>
                      <a:pt x="21289" y="157064"/>
                      <a:pt x="22148" y="161248"/>
                    </a:cubicBezTo>
                    <a:cubicBezTo>
                      <a:pt x="24748" y="158812"/>
                      <a:pt x="26291" y="155381"/>
                      <a:pt x="26291" y="151665"/>
                    </a:cubicBezTo>
                    <a:lnTo>
                      <a:pt x="26291" y="92962"/>
                    </a:lnTo>
                    <a:cubicBezTo>
                      <a:pt x="26291" y="85607"/>
                      <a:pt x="27736" y="78462"/>
                      <a:pt x="30586" y="71725"/>
                    </a:cubicBezTo>
                    <a:cubicBezTo>
                      <a:pt x="33332" y="65229"/>
                      <a:pt x="37262" y="59398"/>
                      <a:pt x="42265" y="54395"/>
                    </a:cubicBezTo>
                    <a:cubicBezTo>
                      <a:pt x="47270" y="49391"/>
                      <a:pt x="53101" y="45462"/>
                      <a:pt x="59596" y="42714"/>
                    </a:cubicBezTo>
                    <a:cubicBezTo>
                      <a:pt x="63473" y="41074"/>
                      <a:pt x="67515" y="39901"/>
                      <a:pt x="71642" y="39200"/>
                    </a:cubicBezTo>
                    <a:lnTo>
                      <a:pt x="71642" y="36710"/>
                    </a:lnTo>
                    <a:cubicBezTo>
                      <a:pt x="71642" y="31642"/>
                      <a:pt x="75765" y="27519"/>
                      <a:pt x="80832" y="27519"/>
                    </a:cubicBezTo>
                    <a:cubicBezTo>
                      <a:pt x="85899" y="27519"/>
                      <a:pt x="90023" y="31643"/>
                      <a:pt x="90023" y="36710"/>
                    </a:cubicBezTo>
                    <a:lnTo>
                      <a:pt x="90023" y="39200"/>
                    </a:lnTo>
                    <a:cubicBezTo>
                      <a:pt x="94150" y="39902"/>
                      <a:pt x="98191" y="41075"/>
                      <a:pt x="102069" y="42715"/>
                    </a:cubicBezTo>
                    <a:cubicBezTo>
                      <a:pt x="108567" y="45463"/>
                      <a:pt x="114397" y="49393"/>
                      <a:pt x="119399" y="54395"/>
                    </a:cubicBezTo>
                    <a:cubicBezTo>
                      <a:pt x="124401" y="59396"/>
                      <a:pt x="128330" y="65226"/>
                      <a:pt x="131080" y="71725"/>
                    </a:cubicBezTo>
                    <a:cubicBezTo>
                      <a:pt x="133930" y="78465"/>
                      <a:pt x="135374" y="85609"/>
                      <a:pt x="135374" y="92962"/>
                    </a:cubicBezTo>
                    <a:lnTo>
                      <a:pt x="135374" y="193914"/>
                    </a:lnTo>
                    <a:lnTo>
                      <a:pt x="137086" y="193914"/>
                    </a:lnTo>
                    <a:cubicBezTo>
                      <a:pt x="142154" y="193914"/>
                      <a:pt x="146276" y="198037"/>
                      <a:pt x="146276" y="203105"/>
                    </a:cubicBezTo>
                    <a:cubicBezTo>
                      <a:pt x="146276" y="208172"/>
                      <a:pt x="142154" y="212295"/>
                      <a:pt x="137086" y="212295"/>
                    </a:cubicBezTo>
                    <a:lnTo>
                      <a:pt x="136184" y="212295"/>
                    </a:lnTo>
                    <a:cubicBezTo>
                      <a:pt x="136296" y="212464"/>
                      <a:pt x="136392" y="212646"/>
                      <a:pt x="136472" y="212841"/>
                    </a:cubicBezTo>
                    <a:cubicBezTo>
                      <a:pt x="138498" y="217837"/>
                      <a:pt x="143283" y="221065"/>
                      <a:pt x="148661" y="221065"/>
                    </a:cubicBezTo>
                    <a:lnTo>
                      <a:pt x="207364" y="221065"/>
                    </a:lnTo>
                    <a:cubicBezTo>
                      <a:pt x="214719" y="221065"/>
                      <a:pt x="221864" y="222510"/>
                      <a:pt x="228600" y="225358"/>
                    </a:cubicBezTo>
                    <a:cubicBezTo>
                      <a:pt x="235100" y="228110"/>
                      <a:pt x="240930" y="232039"/>
                      <a:pt x="245930" y="237039"/>
                    </a:cubicBezTo>
                    <a:cubicBezTo>
                      <a:pt x="250934" y="242044"/>
                      <a:pt x="254864" y="247875"/>
                      <a:pt x="257612" y="254370"/>
                    </a:cubicBezTo>
                    <a:cubicBezTo>
                      <a:pt x="259417" y="258643"/>
                      <a:pt x="260662" y="263112"/>
                      <a:pt x="261328" y="267677"/>
                    </a:cubicBezTo>
                    <a:lnTo>
                      <a:pt x="262630" y="267677"/>
                    </a:lnTo>
                    <a:cubicBezTo>
                      <a:pt x="267700" y="267677"/>
                      <a:pt x="271822" y="271799"/>
                      <a:pt x="271822" y="276867"/>
                    </a:cubicBezTo>
                    <a:cubicBezTo>
                      <a:pt x="271822" y="281934"/>
                      <a:pt x="267700" y="286057"/>
                      <a:pt x="262630" y="286057"/>
                    </a:cubicBezTo>
                    <a:lnTo>
                      <a:pt x="261659" y="286057"/>
                    </a:lnTo>
                    <a:lnTo>
                      <a:pt x="261659" y="300886"/>
                    </a:lnTo>
                    <a:cubicBezTo>
                      <a:pt x="282982" y="269950"/>
                      <a:pt x="295466" y="232453"/>
                      <a:pt x="295466" y="192040"/>
                    </a:cubicBezTo>
                    <a:cubicBezTo>
                      <a:pt x="295466" y="85979"/>
                      <a:pt x="209487" y="0"/>
                      <a:pt x="103427" y="0"/>
                    </a:cubicBezTo>
                    <a:cubicBezTo>
                      <a:pt x="65345" y="0"/>
                      <a:pt x="29853" y="11085"/>
                      <a:pt x="0" y="30203"/>
                    </a:cubicBezTo>
                    <a:lnTo>
                      <a:pt x="0" y="151665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33A23CD3-4984-79FD-CF01-D0853796C3F7}"/>
                  </a:ext>
                </a:extLst>
              </p:cNvPr>
              <p:cNvSpPr/>
              <p:nvPr/>
            </p:nvSpPr>
            <p:spPr>
              <a:xfrm>
                <a:off x="1139581" y="4487491"/>
                <a:ext cx="22492" cy="121579"/>
              </a:xfrm>
              <a:custGeom>
                <a:avLst/>
                <a:gdLst>
                  <a:gd name="connsiteX0" fmla="*/ 22492 w 22492"/>
                  <a:gd name="connsiteY0" fmla="*/ 91820 h 121579"/>
                  <a:gd name="connsiteX1" fmla="*/ 21641 w 22492"/>
                  <a:gd name="connsiteY1" fmla="*/ 91610 h 121579"/>
                  <a:gd name="connsiteX2" fmla="*/ 12938 w 22492"/>
                  <a:gd name="connsiteY2" fmla="*/ 84607 h 121579"/>
                  <a:gd name="connsiteX3" fmla="*/ 9544 w 22492"/>
                  <a:gd name="connsiteY3" fmla="*/ 73671 h 121579"/>
                  <a:gd name="connsiteX4" fmla="*/ 9544 w 22492"/>
                  <a:gd name="connsiteY4" fmla="*/ 14967 h 121579"/>
                  <a:gd name="connsiteX5" fmla="*/ 7176 w 22492"/>
                  <a:gd name="connsiteY5" fmla="*/ 0 h 121579"/>
                  <a:gd name="connsiteX6" fmla="*/ 0 w 22492"/>
                  <a:gd name="connsiteY6" fmla="*/ 52181 h 121579"/>
                  <a:gd name="connsiteX7" fmla="*/ 11923 w 22492"/>
                  <a:gd name="connsiteY7" fmla="*/ 118935 h 121579"/>
                  <a:gd name="connsiteX8" fmla="*/ 22493 w 22492"/>
                  <a:gd name="connsiteY8" fmla="*/ 121580 h 121579"/>
                  <a:gd name="connsiteX9" fmla="*/ 22493 w 22492"/>
                  <a:gd name="connsiteY9" fmla="*/ 91821 h 12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92" h="121579">
                    <a:moveTo>
                      <a:pt x="22492" y="91820"/>
                    </a:moveTo>
                    <a:cubicBezTo>
                      <a:pt x="22207" y="91791"/>
                      <a:pt x="21920" y="91724"/>
                      <a:pt x="21641" y="91610"/>
                    </a:cubicBezTo>
                    <a:cubicBezTo>
                      <a:pt x="18112" y="90179"/>
                      <a:pt x="15103" y="87758"/>
                      <a:pt x="12938" y="84607"/>
                    </a:cubicBezTo>
                    <a:cubicBezTo>
                      <a:pt x="10717" y="81377"/>
                      <a:pt x="9544" y="77595"/>
                      <a:pt x="9544" y="73671"/>
                    </a:cubicBezTo>
                    <a:lnTo>
                      <a:pt x="9544" y="14967"/>
                    </a:lnTo>
                    <a:cubicBezTo>
                      <a:pt x="9544" y="9833"/>
                      <a:pt x="8746" y="4815"/>
                      <a:pt x="7176" y="0"/>
                    </a:cubicBezTo>
                    <a:cubicBezTo>
                      <a:pt x="2502" y="16592"/>
                      <a:pt x="0" y="34094"/>
                      <a:pt x="0" y="52181"/>
                    </a:cubicBezTo>
                    <a:cubicBezTo>
                      <a:pt x="0" y="75654"/>
                      <a:pt x="4214" y="98143"/>
                      <a:pt x="11923" y="118935"/>
                    </a:cubicBezTo>
                    <a:cubicBezTo>
                      <a:pt x="15341" y="120218"/>
                      <a:pt x="18885" y="121103"/>
                      <a:pt x="22493" y="121580"/>
                    </a:cubicBezTo>
                    <a:lnTo>
                      <a:pt x="22493" y="91821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3356A554-50CE-0A32-D848-2AA9F9405548}"/>
                  </a:ext>
                </a:extLst>
              </p:cNvPr>
              <p:cNvSpPr/>
              <p:nvPr/>
            </p:nvSpPr>
            <p:spPr>
              <a:xfrm>
                <a:off x="1149636" y="4412092"/>
                <a:ext cx="298818" cy="310621"/>
              </a:xfrm>
              <a:custGeom>
                <a:avLst/>
                <a:gdLst>
                  <a:gd name="connsiteX0" fmla="*/ 296368 w 298818"/>
                  <a:gd name="connsiteY0" fmla="*/ 221596 h 310621"/>
                  <a:gd name="connsiteX1" fmla="*/ 287178 w 298818"/>
                  <a:gd name="connsiteY1" fmla="*/ 212406 h 310621"/>
                  <a:gd name="connsiteX2" fmla="*/ 296368 w 298818"/>
                  <a:gd name="connsiteY2" fmla="*/ 203216 h 310621"/>
                  <a:gd name="connsiteX3" fmla="*/ 296397 w 298818"/>
                  <a:gd name="connsiteY3" fmla="*/ 203216 h 310621"/>
                  <a:gd name="connsiteX4" fmla="*/ 285921 w 298818"/>
                  <a:gd name="connsiteY4" fmla="*/ 198001 h 310621"/>
                  <a:gd name="connsiteX5" fmla="*/ 227218 w 298818"/>
                  <a:gd name="connsiteY5" fmla="*/ 198001 h 310621"/>
                  <a:gd name="connsiteX6" fmla="*/ 205981 w 298818"/>
                  <a:gd name="connsiteY6" fmla="*/ 193706 h 310621"/>
                  <a:gd name="connsiteX7" fmla="*/ 188651 w 298818"/>
                  <a:gd name="connsiteY7" fmla="*/ 182027 h 310621"/>
                  <a:gd name="connsiteX8" fmla="*/ 176970 w 298818"/>
                  <a:gd name="connsiteY8" fmla="*/ 164695 h 310621"/>
                  <a:gd name="connsiteX9" fmla="*/ 173053 w 298818"/>
                  <a:gd name="connsiteY9" fmla="*/ 149910 h 310621"/>
                  <a:gd name="connsiteX10" fmla="*/ 173549 w 298818"/>
                  <a:gd name="connsiteY10" fmla="*/ 147835 h 310621"/>
                  <a:gd name="connsiteX11" fmla="*/ 170824 w 298818"/>
                  <a:gd name="connsiteY11" fmla="*/ 147835 h 310621"/>
                  <a:gd name="connsiteX12" fmla="*/ 161634 w 298818"/>
                  <a:gd name="connsiteY12" fmla="*/ 138645 h 310621"/>
                  <a:gd name="connsiteX13" fmla="*/ 170824 w 298818"/>
                  <a:gd name="connsiteY13" fmla="*/ 129455 h 310621"/>
                  <a:gd name="connsiteX14" fmla="*/ 172535 w 298818"/>
                  <a:gd name="connsiteY14" fmla="*/ 129455 h 310621"/>
                  <a:gd name="connsiteX15" fmla="*/ 172535 w 298818"/>
                  <a:gd name="connsiteY15" fmla="*/ 28502 h 310621"/>
                  <a:gd name="connsiteX16" fmla="*/ 168392 w 298818"/>
                  <a:gd name="connsiteY16" fmla="*/ 18920 h 310621"/>
                  <a:gd name="connsiteX17" fmla="*/ 159390 w 298818"/>
                  <a:gd name="connsiteY17" fmla="*/ 26259 h 310621"/>
                  <a:gd name="connsiteX18" fmla="*/ 150387 w 298818"/>
                  <a:gd name="connsiteY18" fmla="*/ 18920 h 310621"/>
                  <a:gd name="connsiteX19" fmla="*/ 146244 w 298818"/>
                  <a:gd name="connsiteY19" fmla="*/ 28502 h 310621"/>
                  <a:gd name="connsiteX20" fmla="*/ 146244 w 298818"/>
                  <a:gd name="connsiteY20" fmla="*/ 87206 h 310621"/>
                  <a:gd name="connsiteX21" fmla="*/ 141951 w 298818"/>
                  <a:gd name="connsiteY21" fmla="*/ 108442 h 310621"/>
                  <a:gd name="connsiteX22" fmla="*/ 130270 w 298818"/>
                  <a:gd name="connsiteY22" fmla="*/ 125772 h 310621"/>
                  <a:gd name="connsiteX23" fmla="*/ 112939 w 298818"/>
                  <a:gd name="connsiteY23" fmla="*/ 137452 h 310621"/>
                  <a:gd name="connsiteX24" fmla="*/ 100892 w 298818"/>
                  <a:gd name="connsiteY24" fmla="*/ 140967 h 310621"/>
                  <a:gd name="connsiteX25" fmla="*/ 100892 w 298818"/>
                  <a:gd name="connsiteY25" fmla="*/ 143459 h 310621"/>
                  <a:gd name="connsiteX26" fmla="*/ 91702 w 298818"/>
                  <a:gd name="connsiteY26" fmla="*/ 152649 h 310621"/>
                  <a:gd name="connsiteX27" fmla="*/ 82512 w 298818"/>
                  <a:gd name="connsiteY27" fmla="*/ 143459 h 310621"/>
                  <a:gd name="connsiteX28" fmla="*/ 82512 w 298818"/>
                  <a:gd name="connsiteY28" fmla="*/ 140968 h 310621"/>
                  <a:gd name="connsiteX29" fmla="*/ 70466 w 298818"/>
                  <a:gd name="connsiteY29" fmla="*/ 137453 h 310621"/>
                  <a:gd name="connsiteX30" fmla="*/ 53136 w 298818"/>
                  <a:gd name="connsiteY30" fmla="*/ 125772 h 310621"/>
                  <a:gd name="connsiteX31" fmla="*/ 41455 w 298818"/>
                  <a:gd name="connsiteY31" fmla="*/ 108442 h 310621"/>
                  <a:gd name="connsiteX32" fmla="*/ 37160 w 298818"/>
                  <a:gd name="connsiteY32" fmla="*/ 87206 h 310621"/>
                  <a:gd name="connsiteX33" fmla="*/ 38469 w 298818"/>
                  <a:gd name="connsiteY33" fmla="*/ 0 h 310621"/>
                  <a:gd name="connsiteX34" fmla="*/ 36427 w 298818"/>
                  <a:gd name="connsiteY34" fmla="*/ 2311 h 310621"/>
                  <a:gd name="connsiteX35" fmla="*/ 0 w 298818"/>
                  <a:gd name="connsiteY35" fmla="*/ 66092 h 310621"/>
                  <a:gd name="connsiteX36" fmla="*/ 1400 w 298818"/>
                  <a:gd name="connsiteY36" fmla="*/ 69130 h 310621"/>
                  <a:gd name="connsiteX37" fmla="*/ 5694 w 298818"/>
                  <a:gd name="connsiteY37" fmla="*/ 90366 h 310621"/>
                  <a:gd name="connsiteX38" fmla="*/ 5694 w 298818"/>
                  <a:gd name="connsiteY38" fmla="*/ 149070 h 310621"/>
                  <a:gd name="connsiteX39" fmla="*/ 12440 w 298818"/>
                  <a:gd name="connsiteY39" fmla="*/ 160542 h 310621"/>
                  <a:gd name="connsiteX40" fmla="*/ 21627 w 298818"/>
                  <a:gd name="connsiteY40" fmla="*/ 151454 h 310621"/>
                  <a:gd name="connsiteX41" fmla="*/ 30817 w 298818"/>
                  <a:gd name="connsiteY41" fmla="*/ 160644 h 310621"/>
                  <a:gd name="connsiteX42" fmla="*/ 30817 w 298818"/>
                  <a:gd name="connsiteY42" fmla="*/ 162356 h 310621"/>
                  <a:gd name="connsiteX43" fmla="*/ 131770 w 298818"/>
                  <a:gd name="connsiteY43" fmla="*/ 162356 h 310621"/>
                  <a:gd name="connsiteX44" fmla="*/ 153006 w 298818"/>
                  <a:gd name="connsiteY44" fmla="*/ 166651 h 310621"/>
                  <a:gd name="connsiteX45" fmla="*/ 170336 w 298818"/>
                  <a:gd name="connsiteY45" fmla="*/ 178331 h 310621"/>
                  <a:gd name="connsiteX46" fmla="*/ 182017 w 298818"/>
                  <a:gd name="connsiteY46" fmla="*/ 195661 h 310621"/>
                  <a:gd name="connsiteX47" fmla="*/ 185531 w 298818"/>
                  <a:gd name="connsiteY47" fmla="*/ 207707 h 310621"/>
                  <a:gd name="connsiteX48" fmla="*/ 188022 w 298818"/>
                  <a:gd name="connsiteY48" fmla="*/ 207707 h 310621"/>
                  <a:gd name="connsiteX49" fmla="*/ 197212 w 298818"/>
                  <a:gd name="connsiteY49" fmla="*/ 216897 h 310621"/>
                  <a:gd name="connsiteX50" fmla="*/ 188022 w 298818"/>
                  <a:gd name="connsiteY50" fmla="*/ 226087 h 310621"/>
                  <a:gd name="connsiteX51" fmla="*/ 185532 w 298818"/>
                  <a:gd name="connsiteY51" fmla="*/ 226087 h 310621"/>
                  <a:gd name="connsiteX52" fmla="*/ 182017 w 298818"/>
                  <a:gd name="connsiteY52" fmla="*/ 238133 h 310621"/>
                  <a:gd name="connsiteX53" fmla="*/ 170336 w 298818"/>
                  <a:gd name="connsiteY53" fmla="*/ 255464 h 310621"/>
                  <a:gd name="connsiteX54" fmla="*/ 153006 w 298818"/>
                  <a:gd name="connsiteY54" fmla="*/ 267144 h 310621"/>
                  <a:gd name="connsiteX55" fmla="*/ 131770 w 298818"/>
                  <a:gd name="connsiteY55" fmla="*/ 271439 h 310621"/>
                  <a:gd name="connsiteX56" fmla="*/ 73066 w 298818"/>
                  <a:gd name="connsiteY56" fmla="*/ 271439 h 310621"/>
                  <a:gd name="connsiteX57" fmla="*/ 63484 w 298818"/>
                  <a:gd name="connsiteY57" fmla="*/ 275581 h 310621"/>
                  <a:gd name="connsiteX58" fmla="*/ 70812 w 298818"/>
                  <a:gd name="connsiteY58" fmla="*/ 284187 h 310621"/>
                  <a:gd name="connsiteX59" fmla="*/ 92863 w 298818"/>
                  <a:gd name="connsiteY59" fmla="*/ 297731 h 310621"/>
                  <a:gd name="connsiteX60" fmla="*/ 221860 w 298818"/>
                  <a:gd name="connsiteY60" fmla="*/ 297731 h 310621"/>
                  <a:gd name="connsiteX61" fmla="*/ 221860 w 298818"/>
                  <a:gd name="connsiteY61" fmla="*/ 296018 h 310621"/>
                  <a:gd name="connsiteX62" fmla="*/ 231050 w 298818"/>
                  <a:gd name="connsiteY62" fmla="*/ 286831 h 310621"/>
                  <a:gd name="connsiteX63" fmla="*/ 240240 w 298818"/>
                  <a:gd name="connsiteY63" fmla="*/ 296018 h 310621"/>
                  <a:gd name="connsiteX64" fmla="*/ 240240 w 298818"/>
                  <a:gd name="connsiteY64" fmla="*/ 310622 h 310621"/>
                  <a:gd name="connsiteX65" fmla="*/ 298818 w 298818"/>
                  <a:gd name="connsiteY65" fmla="*/ 280002 h 310621"/>
                  <a:gd name="connsiteX66" fmla="*/ 298818 w 298818"/>
                  <a:gd name="connsiteY66" fmla="*/ 221597 h 310621"/>
                  <a:gd name="connsiteX67" fmla="*/ 296368 w 298818"/>
                  <a:gd name="connsiteY67" fmla="*/ 221597 h 31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98818" h="310621">
                    <a:moveTo>
                      <a:pt x="296368" y="221596"/>
                    </a:moveTo>
                    <a:cubicBezTo>
                      <a:pt x="291301" y="221596"/>
                      <a:pt x="287178" y="217473"/>
                      <a:pt x="287178" y="212406"/>
                    </a:cubicBezTo>
                    <a:cubicBezTo>
                      <a:pt x="287178" y="207339"/>
                      <a:pt x="291301" y="203216"/>
                      <a:pt x="296368" y="203216"/>
                    </a:cubicBezTo>
                    <a:lnTo>
                      <a:pt x="296397" y="203216"/>
                    </a:lnTo>
                    <a:cubicBezTo>
                      <a:pt x="293951" y="199975"/>
                      <a:pt x="290121" y="198001"/>
                      <a:pt x="285921" y="198001"/>
                    </a:cubicBezTo>
                    <a:lnTo>
                      <a:pt x="227218" y="198001"/>
                    </a:lnTo>
                    <a:cubicBezTo>
                      <a:pt x="219862" y="198001"/>
                      <a:pt x="212718" y="196556"/>
                      <a:pt x="205981" y="193706"/>
                    </a:cubicBezTo>
                    <a:cubicBezTo>
                      <a:pt x="199485" y="190960"/>
                      <a:pt x="193654" y="187030"/>
                      <a:pt x="188651" y="182027"/>
                    </a:cubicBezTo>
                    <a:cubicBezTo>
                      <a:pt x="183647" y="177022"/>
                      <a:pt x="179718" y="171191"/>
                      <a:pt x="176970" y="164695"/>
                    </a:cubicBezTo>
                    <a:cubicBezTo>
                      <a:pt x="174969" y="159964"/>
                      <a:pt x="173651" y="154989"/>
                      <a:pt x="173053" y="149910"/>
                    </a:cubicBezTo>
                    <a:cubicBezTo>
                      <a:pt x="172964" y="149151"/>
                      <a:pt x="173158" y="148425"/>
                      <a:pt x="173549" y="147835"/>
                    </a:cubicBezTo>
                    <a:lnTo>
                      <a:pt x="170824" y="147835"/>
                    </a:lnTo>
                    <a:cubicBezTo>
                      <a:pt x="165756" y="147835"/>
                      <a:pt x="161634" y="143712"/>
                      <a:pt x="161634" y="138645"/>
                    </a:cubicBezTo>
                    <a:cubicBezTo>
                      <a:pt x="161634" y="133578"/>
                      <a:pt x="165757" y="129455"/>
                      <a:pt x="170824" y="129455"/>
                    </a:cubicBezTo>
                    <a:lnTo>
                      <a:pt x="172535" y="129455"/>
                    </a:lnTo>
                    <a:lnTo>
                      <a:pt x="172535" y="28502"/>
                    </a:lnTo>
                    <a:cubicBezTo>
                      <a:pt x="172535" y="24786"/>
                      <a:pt x="170993" y="21355"/>
                      <a:pt x="168392" y="18920"/>
                    </a:cubicBezTo>
                    <a:cubicBezTo>
                      <a:pt x="167533" y="23103"/>
                      <a:pt x="163823" y="26259"/>
                      <a:pt x="159390" y="26259"/>
                    </a:cubicBezTo>
                    <a:cubicBezTo>
                      <a:pt x="154956" y="26259"/>
                      <a:pt x="151246" y="23103"/>
                      <a:pt x="150387" y="18920"/>
                    </a:cubicBezTo>
                    <a:cubicBezTo>
                      <a:pt x="147786" y="21355"/>
                      <a:pt x="146244" y="24786"/>
                      <a:pt x="146244" y="28502"/>
                    </a:cubicBezTo>
                    <a:lnTo>
                      <a:pt x="146244" y="87206"/>
                    </a:lnTo>
                    <a:cubicBezTo>
                      <a:pt x="146244" y="94561"/>
                      <a:pt x="144800" y="101706"/>
                      <a:pt x="141951" y="108442"/>
                    </a:cubicBezTo>
                    <a:cubicBezTo>
                      <a:pt x="139200" y="114942"/>
                      <a:pt x="135270" y="120772"/>
                      <a:pt x="130270" y="125772"/>
                    </a:cubicBezTo>
                    <a:cubicBezTo>
                      <a:pt x="125265" y="130776"/>
                      <a:pt x="119434" y="134705"/>
                      <a:pt x="112939" y="137452"/>
                    </a:cubicBezTo>
                    <a:cubicBezTo>
                      <a:pt x="109061" y="139093"/>
                      <a:pt x="105019" y="140266"/>
                      <a:pt x="100892" y="140967"/>
                    </a:cubicBezTo>
                    <a:lnTo>
                      <a:pt x="100892" y="143459"/>
                    </a:lnTo>
                    <a:cubicBezTo>
                      <a:pt x="100892" y="148526"/>
                      <a:pt x="96769" y="152649"/>
                      <a:pt x="91702" y="152649"/>
                    </a:cubicBezTo>
                    <a:cubicBezTo>
                      <a:pt x="86635" y="152649"/>
                      <a:pt x="82512" y="148526"/>
                      <a:pt x="82512" y="143459"/>
                    </a:cubicBezTo>
                    <a:lnTo>
                      <a:pt x="82512" y="140968"/>
                    </a:lnTo>
                    <a:cubicBezTo>
                      <a:pt x="78386" y="140266"/>
                      <a:pt x="74344" y="139093"/>
                      <a:pt x="70466" y="137453"/>
                    </a:cubicBezTo>
                    <a:cubicBezTo>
                      <a:pt x="63968" y="134705"/>
                      <a:pt x="58138" y="130774"/>
                      <a:pt x="53136" y="125772"/>
                    </a:cubicBezTo>
                    <a:cubicBezTo>
                      <a:pt x="48134" y="120772"/>
                      <a:pt x="44205" y="114941"/>
                      <a:pt x="41455" y="108442"/>
                    </a:cubicBezTo>
                    <a:cubicBezTo>
                      <a:pt x="38605" y="101704"/>
                      <a:pt x="37160" y="94559"/>
                      <a:pt x="37160" y="87206"/>
                    </a:cubicBezTo>
                    <a:lnTo>
                      <a:pt x="38469" y="0"/>
                    </a:lnTo>
                    <a:cubicBezTo>
                      <a:pt x="38224" y="281"/>
                      <a:pt x="36671" y="2028"/>
                      <a:pt x="36427" y="2311"/>
                    </a:cubicBezTo>
                    <a:cubicBezTo>
                      <a:pt x="20473" y="20831"/>
                      <a:pt x="7993" y="42427"/>
                      <a:pt x="0" y="66092"/>
                    </a:cubicBezTo>
                    <a:cubicBezTo>
                      <a:pt x="495" y="67088"/>
                      <a:pt x="964" y="68099"/>
                      <a:pt x="1400" y="69130"/>
                    </a:cubicBezTo>
                    <a:cubicBezTo>
                      <a:pt x="4250" y="75867"/>
                      <a:pt x="5694" y="83012"/>
                      <a:pt x="5694" y="90366"/>
                    </a:cubicBezTo>
                    <a:lnTo>
                      <a:pt x="5694" y="149070"/>
                    </a:lnTo>
                    <a:cubicBezTo>
                      <a:pt x="5694" y="153895"/>
                      <a:pt x="8297" y="158235"/>
                      <a:pt x="12440" y="160542"/>
                    </a:cubicBezTo>
                    <a:cubicBezTo>
                      <a:pt x="12495" y="155521"/>
                      <a:pt x="16594" y="151454"/>
                      <a:pt x="21627" y="151454"/>
                    </a:cubicBezTo>
                    <a:cubicBezTo>
                      <a:pt x="26695" y="151454"/>
                      <a:pt x="30817" y="155577"/>
                      <a:pt x="30817" y="160644"/>
                    </a:cubicBezTo>
                    <a:lnTo>
                      <a:pt x="30817" y="162356"/>
                    </a:lnTo>
                    <a:lnTo>
                      <a:pt x="131770" y="162356"/>
                    </a:lnTo>
                    <a:cubicBezTo>
                      <a:pt x="139122" y="162356"/>
                      <a:pt x="146267" y="163801"/>
                      <a:pt x="153006" y="166651"/>
                    </a:cubicBezTo>
                    <a:cubicBezTo>
                      <a:pt x="159505" y="169400"/>
                      <a:pt x="165336" y="173330"/>
                      <a:pt x="170336" y="178331"/>
                    </a:cubicBezTo>
                    <a:cubicBezTo>
                      <a:pt x="175338" y="183333"/>
                      <a:pt x="179268" y="189164"/>
                      <a:pt x="182017" y="195661"/>
                    </a:cubicBezTo>
                    <a:cubicBezTo>
                      <a:pt x="183656" y="199539"/>
                      <a:pt x="184829" y="203580"/>
                      <a:pt x="185531" y="207707"/>
                    </a:cubicBezTo>
                    <a:lnTo>
                      <a:pt x="188022" y="207707"/>
                    </a:lnTo>
                    <a:cubicBezTo>
                      <a:pt x="193089" y="207707"/>
                      <a:pt x="197212" y="211830"/>
                      <a:pt x="197212" y="216897"/>
                    </a:cubicBezTo>
                    <a:cubicBezTo>
                      <a:pt x="197212" y="221964"/>
                      <a:pt x="193090" y="226087"/>
                      <a:pt x="188022" y="226087"/>
                    </a:cubicBezTo>
                    <a:lnTo>
                      <a:pt x="185532" y="226087"/>
                    </a:lnTo>
                    <a:cubicBezTo>
                      <a:pt x="184830" y="230214"/>
                      <a:pt x="183657" y="234256"/>
                      <a:pt x="182017" y="238133"/>
                    </a:cubicBezTo>
                    <a:cubicBezTo>
                      <a:pt x="179269" y="244629"/>
                      <a:pt x="175340" y="250460"/>
                      <a:pt x="170336" y="255464"/>
                    </a:cubicBezTo>
                    <a:cubicBezTo>
                      <a:pt x="165333" y="260468"/>
                      <a:pt x="159502" y="264397"/>
                      <a:pt x="153006" y="267144"/>
                    </a:cubicBezTo>
                    <a:cubicBezTo>
                      <a:pt x="146269" y="269993"/>
                      <a:pt x="139124" y="271439"/>
                      <a:pt x="131770" y="271439"/>
                    </a:cubicBezTo>
                    <a:lnTo>
                      <a:pt x="73066" y="271439"/>
                    </a:lnTo>
                    <a:cubicBezTo>
                      <a:pt x="69350" y="271439"/>
                      <a:pt x="65919" y="272981"/>
                      <a:pt x="63484" y="275581"/>
                    </a:cubicBezTo>
                    <a:cubicBezTo>
                      <a:pt x="67541" y="276415"/>
                      <a:pt x="70631" y="279931"/>
                      <a:pt x="70812" y="284187"/>
                    </a:cubicBezTo>
                    <a:cubicBezTo>
                      <a:pt x="77827" y="289177"/>
                      <a:pt x="85193" y="293705"/>
                      <a:pt x="92863" y="297731"/>
                    </a:cubicBezTo>
                    <a:lnTo>
                      <a:pt x="221860" y="297731"/>
                    </a:lnTo>
                    <a:lnTo>
                      <a:pt x="221860" y="296018"/>
                    </a:lnTo>
                    <a:cubicBezTo>
                      <a:pt x="221860" y="290953"/>
                      <a:pt x="225983" y="286826"/>
                      <a:pt x="231050" y="286831"/>
                    </a:cubicBezTo>
                    <a:cubicBezTo>
                      <a:pt x="236118" y="286831"/>
                      <a:pt x="240240" y="290953"/>
                      <a:pt x="240240" y="296018"/>
                    </a:cubicBezTo>
                    <a:lnTo>
                      <a:pt x="240240" y="310622"/>
                    </a:lnTo>
                    <a:cubicBezTo>
                      <a:pt x="261635" y="303818"/>
                      <a:pt x="281405" y="293370"/>
                      <a:pt x="298818" y="280002"/>
                    </a:cubicBezTo>
                    <a:lnTo>
                      <a:pt x="298818" y="221597"/>
                    </a:lnTo>
                    <a:lnTo>
                      <a:pt x="296368" y="221597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3F4D87B2-965C-2EB7-2CF5-463163715AE2}"/>
                  </a:ext>
                </a:extLst>
              </p:cNvPr>
              <p:cNvSpPr/>
              <p:nvPr/>
            </p:nvSpPr>
            <p:spPr>
              <a:xfrm>
                <a:off x="1318029" y="4423567"/>
                <a:ext cx="10347" cy="117979"/>
              </a:xfrm>
              <a:custGeom>
                <a:avLst/>
                <a:gdLst>
                  <a:gd name="connsiteX0" fmla="*/ 10348 w 10347"/>
                  <a:gd name="connsiteY0" fmla="*/ 17027 h 117979"/>
                  <a:gd name="connsiteX1" fmla="*/ 6954 w 10347"/>
                  <a:gd name="connsiteY1" fmla="*/ 6090 h 117979"/>
                  <a:gd name="connsiteX2" fmla="*/ 187 w 10347"/>
                  <a:gd name="connsiteY2" fmla="*/ 0 h 117979"/>
                  <a:gd name="connsiteX3" fmla="*/ 187 w 10347"/>
                  <a:gd name="connsiteY3" fmla="*/ 5593 h 117979"/>
                  <a:gd name="connsiteX4" fmla="*/ 0 w 10347"/>
                  <a:gd name="connsiteY4" fmla="*/ 7445 h 117979"/>
                  <a:gd name="connsiteX5" fmla="*/ 4142 w 10347"/>
                  <a:gd name="connsiteY5" fmla="*/ 17027 h 117979"/>
                  <a:gd name="connsiteX6" fmla="*/ 4142 w 10347"/>
                  <a:gd name="connsiteY6" fmla="*/ 117979 h 117979"/>
                  <a:gd name="connsiteX7" fmla="*/ 10348 w 10347"/>
                  <a:gd name="connsiteY7" fmla="*/ 117979 h 117979"/>
                  <a:gd name="connsiteX8" fmla="*/ 10348 w 10347"/>
                  <a:gd name="connsiteY8" fmla="*/ 17027 h 1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7" h="117979">
                    <a:moveTo>
                      <a:pt x="10348" y="17027"/>
                    </a:moveTo>
                    <a:cubicBezTo>
                      <a:pt x="10348" y="13103"/>
                      <a:pt x="9175" y="9321"/>
                      <a:pt x="6954" y="6090"/>
                    </a:cubicBezTo>
                    <a:cubicBezTo>
                      <a:pt x="5197" y="3533"/>
                      <a:pt x="2883" y="1457"/>
                      <a:pt x="187" y="0"/>
                    </a:cubicBezTo>
                    <a:lnTo>
                      <a:pt x="187" y="5593"/>
                    </a:lnTo>
                    <a:cubicBezTo>
                      <a:pt x="187" y="6227"/>
                      <a:pt x="123" y="6847"/>
                      <a:pt x="0" y="7445"/>
                    </a:cubicBezTo>
                    <a:cubicBezTo>
                      <a:pt x="2600" y="9880"/>
                      <a:pt x="4142" y="13311"/>
                      <a:pt x="4142" y="17027"/>
                    </a:cubicBezTo>
                    <a:lnTo>
                      <a:pt x="4142" y="117979"/>
                    </a:lnTo>
                    <a:lnTo>
                      <a:pt x="10348" y="117979"/>
                    </a:lnTo>
                    <a:lnTo>
                      <a:pt x="10348" y="17027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17DD7A81-9780-A178-C5C8-EA569F25F998}"/>
                  </a:ext>
                </a:extLst>
              </p:cNvPr>
              <p:cNvSpPr/>
              <p:nvPr/>
            </p:nvSpPr>
            <p:spPr>
              <a:xfrm>
                <a:off x="1312010" y="4425560"/>
                <a:ext cx="418" cy="22"/>
              </a:xfrm>
              <a:custGeom>
                <a:avLst/>
                <a:gdLst>
                  <a:gd name="connsiteX0" fmla="*/ 0 w 418"/>
                  <a:gd name="connsiteY0" fmla="*/ 22 h 22"/>
                  <a:gd name="connsiteX1" fmla="*/ 0 w 418"/>
                  <a:gd name="connsiteY1" fmla="*/ 0 h 22"/>
                  <a:gd name="connsiteX2" fmla="*/ 0 w 418"/>
                  <a:gd name="connsiteY2" fmla="*/ 22 h 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22">
                    <a:moveTo>
                      <a:pt x="0" y="22"/>
                    </a:moveTo>
                    <a:lnTo>
                      <a:pt x="0" y="0"/>
                    </a:lnTo>
                    <a:cubicBezTo>
                      <a:pt x="0" y="8"/>
                      <a:pt x="0" y="15"/>
                      <a:pt x="0" y="22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4" name="Figura a mano libera: forma 33">
                <a:extLst>
                  <a:ext uri="{FF2B5EF4-FFF2-40B4-BE49-F238E27FC236}">
                    <a16:creationId xmlns:a16="http://schemas.microsoft.com/office/drawing/2014/main" id="{4470C78D-31EE-4315-368C-8D39945ADA64}"/>
                  </a:ext>
                </a:extLst>
              </p:cNvPr>
              <p:cNvSpPr/>
              <p:nvPr/>
            </p:nvSpPr>
            <p:spPr>
              <a:xfrm>
                <a:off x="1250529" y="4423565"/>
                <a:ext cx="49494" cy="129492"/>
              </a:xfrm>
              <a:custGeom>
                <a:avLst/>
                <a:gdLst>
                  <a:gd name="connsiteX0" fmla="*/ 49306 w 49494"/>
                  <a:gd name="connsiteY0" fmla="*/ 1 h 129492"/>
                  <a:gd name="connsiteX1" fmla="*/ 42540 w 49494"/>
                  <a:gd name="connsiteY1" fmla="*/ 6091 h 129492"/>
                  <a:gd name="connsiteX2" fmla="*/ 39146 w 49494"/>
                  <a:gd name="connsiteY2" fmla="*/ 17027 h 129492"/>
                  <a:gd name="connsiteX3" fmla="*/ 39146 w 49494"/>
                  <a:gd name="connsiteY3" fmla="*/ 75731 h 129492"/>
                  <a:gd name="connsiteX4" fmla="*/ 35342 w 49494"/>
                  <a:gd name="connsiteY4" fmla="*/ 94549 h 129492"/>
                  <a:gd name="connsiteX5" fmla="*/ 24989 w 49494"/>
                  <a:gd name="connsiteY5" fmla="*/ 109910 h 129492"/>
                  <a:gd name="connsiteX6" fmla="*/ 9629 w 49494"/>
                  <a:gd name="connsiteY6" fmla="*/ 120262 h 129492"/>
                  <a:gd name="connsiteX7" fmla="*/ 0 w 49494"/>
                  <a:gd name="connsiteY7" fmla="*/ 123193 h 129492"/>
                  <a:gd name="connsiteX8" fmla="*/ 0 w 49494"/>
                  <a:gd name="connsiteY8" fmla="*/ 129492 h 129492"/>
                  <a:gd name="connsiteX9" fmla="*/ 12047 w 49494"/>
                  <a:gd name="connsiteY9" fmla="*/ 125978 h 129492"/>
                  <a:gd name="connsiteX10" fmla="*/ 29378 w 49494"/>
                  <a:gd name="connsiteY10" fmla="*/ 114297 h 129492"/>
                  <a:gd name="connsiteX11" fmla="*/ 41058 w 49494"/>
                  <a:gd name="connsiteY11" fmla="*/ 96967 h 129492"/>
                  <a:gd name="connsiteX12" fmla="*/ 45352 w 49494"/>
                  <a:gd name="connsiteY12" fmla="*/ 75731 h 129492"/>
                  <a:gd name="connsiteX13" fmla="*/ 45352 w 49494"/>
                  <a:gd name="connsiteY13" fmla="*/ 17027 h 129492"/>
                  <a:gd name="connsiteX14" fmla="*/ 49494 w 49494"/>
                  <a:gd name="connsiteY14" fmla="*/ 7445 h 129492"/>
                  <a:gd name="connsiteX15" fmla="*/ 49307 w 49494"/>
                  <a:gd name="connsiteY15" fmla="*/ 5594 h 129492"/>
                  <a:gd name="connsiteX16" fmla="*/ 49307 w 49494"/>
                  <a:gd name="connsiteY16" fmla="*/ 0 h 129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494" h="129492">
                    <a:moveTo>
                      <a:pt x="49306" y="1"/>
                    </a:moveTo>
                    <a:cubicBezTo>
                      <a:pt x="46610" y="1458"/>
                      <a:pt x="44297" y="3534"/>
                      <a:pt x="42540" y="6091"/>
                    </a:cubicBezTo>
                    <a:cubicBezTo>
                      <a:pt x="40319" y="9321"/>
                      <a:pt x="39146" y="13103"/>
                      <a:pt x="39146" y="17027"/>
                    </a:cubicBezTo>
                    <a:lnTo>
                      <a:pt x="39146" y="75731"/>
                    </a:lnTo>
                    <a:cubicBezTo>
                      <a:pt x="39146" y="82251"/>
                      <a:pt x="37866" y="88583"/>
                      <a:pt x="35342" y="94549"/>
                    </a:cubicBezTo>
                    <a:cubicBezTo>
                      <a:pt x="32905" y="100309"/>
                      <a:pt x="29421" y="105477"/>
                      <a:pt x="24989" y="109910"/>
                    </a:cubicBezTo>
                    <a:cubicBezTo>
                      <a:pt x="20553" y="114345"/>
                      <a:pt x="15385" y="117829"/>
                      <a:pt x="9629" y="120262"/>
                    </a:cubicBezTo>
                    <a:cubicBezTo>
                      <a:pt x="6519" y="121578"/>
                      <a:pt x="3293" y="122558"/>
                      <a:pt x="0" y="123193"/>
                    </a:cubicBezTo>
                    <a:lnTo>
                      <a:pt x="0" y="129492"/>
                    </a:lnTo>
                    <a:cubicBezTo>
                      <a:pt x="4126" y="128791"/>
                      <a:pt x="8168" y="127618"/>
                      <a:pt x="12047" y="125978"/>
                    </a:cubicBezTo>
                    <a:cubicBezTo>
                      <a:pt x="18542" y="123230"/>
                      <a:pt x="24373" y="119301"/>
                      <a:pt x="29378" y="114297"/>
                    </a:cubicBezTo>
                    <a:cubicBezTo>
                      <a:pt x="34378" y="109297"/>
                      <a:pt x="38307" y="103466"/>
                      <a:pt x="41058" y="96967"/>
                    </a:cubicBezTo>
                    <a:cubicBezTo>
                      <a:pt x="43908" y="90230"/>
                      <a:pt x="45352" y="83085"/>
                      <a:pt x="45352" y="75731"/>
                    </a:cubicBezTo>
                    <a:lnTo>
                      <a:pt x="45352" y="17027"/>
                    </a:lnTo>
                    <a:cubicBezTo>
                      <a:pt x="45352" y="13311"/>
                      <a:pt x="46894" y="9880"/>
                      <a:pt x="49494" y="7445"/>
                    </a:cubicBezTo>
                    <a:cubicBezTo>
                      <a:pt x="49372" y="6847"/>
                      <a:pt x="49307" y="6228"/>
                      <a:pt x="49307" y="5594"/>
                    </a:cubicBezTo>
                    <a:lnTo>
                      <a:pt x="49307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CAB9ADF9-44E8-772D-FD68-022E8A7B56DA}"/>
                  </a:ext>
                </a:extLst>
              </p:cNvPr>
              <p:cNvSpPr/>
              <p:nvPr/>
            </p:nvSpPr>
            <p:spPr>
              <a:xfrm>
                <a:off x="1306041" y="4425551"/>
                <a:ext cx="418" cy="35"/>
              </a:xfrm>
              <a:custGeom>
                <a:avLst/>
                <a:gdLst>
                  <a:gd name="connsiteX0" fmla="*/ 0 w 418"/>
                  <a:gd name="connsiteY0" fmla="*/ 0 h 35"/>
                  <a:gd name="connsiteX1" fmla="*/ 0 w 418"/>
                  <a:gd name="connsiteY1" fmla="*/ 35 h 35"/>
                  <a:gd name="connsiteX2" fmla="*/ 0 w 418"/>
                  <a:gd name="connsiteY2" fmla="*/ 0 h 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35">
                    <a:moveTo>
                      <a:pt x="0" y="0"/>
                    </a:moveTo>
                    <a:lnTo>
                      <a:pt x="0" y="35"/>
                    </a:lnTo>
                    <a:cubicBezTo>
                      <a:pt x="0" y="23"/>
                      <a:pt x="0" y="12"/>
                      <a:pt x="0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35">
                <a:extLst>
                  <a:ext uri="{FF2B5EF4-FFF2-40B4-BE49-F238E27FC236}">
                    <a16:creationId xmlns:a16="http://schemas.microsoft.com/office/drawing/2014/main" id="{66FDBC1F-FA4F-6252-ADA8-A463072B4187}"/>
                  </a:ext>
                </a:extLst>
              </p:cNvPr>
              <p:cNvSpPr/>
              <p:nvPr/>
            </p:nvSpPr>
            <p:spPr>
              <a:xfrm>
                <a:off x="1244323" y="4550420"/>
                <a:ext cx="418" cy="8"/>
              </a:xfrm>
              <a:custGeom>
                <a:avLst/>
                <a:gdLst>
                  <a:gd name="connsiteX0" fmla="*/ 0 w 418"/>
                  <a:gd name="connsiteY0" fmla="*/ 9 h 8"/>
                  <a:gd name="connsiteX1" fmla="*/ 0 w 418"/>
                  <a:gd name="connsiteY1" fmla="*/ 0 h 8"/>
                  <a:gd name="connsiteX2" fmla="*/ 0 w 418"/>
                  <a:gd name="connsiteY2" fmla="*/ 9 h 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8">
                    <a:moveTo>
                      <a:pt x="0" y="9"/>
                    </a:moveTo>
                    <a:lnTo>
                      <a:pt x="0" y="0"/>
                    </a:lnTo>
                    <a:cubicBezTo>
                      <a:pt x="0" y="3"/>
                      <a:pt x="0" y="6"/>
                      <a:pt x="0" y="9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523D1248-FF35-4A87-B5DD-DD608530D6BF}"/>
                  </a:ext>
                </a:extLst>
              </p:cNvPr>
              <p:cNvSpPr/>
              <p:nvPr/>
            </p:nvSpPr>
            <p:spPr>
              <a:xfrm>
                <a:off x="1186796" y="4406769"/>
                <a:ext cx="45352" cy="146290"/>
              </a:xfrm>
              <a:custGeom>
                <a:avLst/>
                <a:gdLst>
                  <a:gd name="connsiteX0" fmla="*/ 4295 w 45352"/>
                  <a:gd name="connsiteY0" fmla="*/ 113765 h 146290"/>
                  <a:gd name="connsiteX1" fmla="*/ 15976 w 45352"/>
                  <a:gd name="connsiteY1" fmla="*/ 131095 h 146290"/>
                  <a:gd name="connsiteX2" fmla="*/ 33306 w 45352"/>
                  <a:gd name="connsiteY2" fmla="*/ 142775 h 146290"/>
                  <a:gd name="connsiteX3" fmla="*/ 45352 w 45352"/>
                  <a:gd name="connsiteY3" fmla="*/ 146290 h 146290"/>
                  <a:gd name="connsiteX4" fmla="*/ 45352 w 45352"/>
                  <a:gd name="connsiteY4" fmla="*/ 139991 h 146290"/>
                  <a:gd name="connsiteX5" fmla="*/ 35723 w 45352"/>
                  <a:gd name="connsiteY5" fmla="*/ 137061 h 146290"/>
                  <a:gd name="connsiteX6" fmla="*/ 20363 w 45352"/>
                  <a:gd name="connsiteY6" fmla="*/ 126707 h 146290"/>
                  <a:gd name="connsiteX7" fmla="*/ 10010 w 45352"/>
                  <a:gd name="connsiteY7" fmla="*/ 111348 h 146290"/>
                  <a:gd name="connsiteX8" fmla="*/ 6206 w 45352"/>
                  <a:gd name="connsiteY8" fmla="*/ 92529 h 146290"/>
                  <a:gd name="connsiteX9" fmla="*/ 6206 w 45352"/>
                  <a:gd name="connsiteY9" fmla="*/ 0 h 146290"/>
                  <a:gd name="connsiteX10" fmla="*/ 0 w 45352"/>
                  <a:gd name="connsiteY10" fmla="*/ 6787 h 146290"/>
                  <a:gd name="connsiteX11" fmla="*/ 0 w 45352"/>
                  <a:gd name="connsiteY11" fmla="*/ 92528 h 146290"/>
                  <a:gd name="connsiteX12" fmla="*/ 4295 w 45352"/>
                  <a:gd name="connsiteY12" fmla="*/ 113765 h 14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352" h="146290">
                    <a:moveTo>
                      <a:pt x="4295" y="113765"/>
                    </a:moveTo>
                    <a:cubicBezTo>
                      <a:pt x="7045" y="120264"/>
                      <a:pt x="10974" y="126094"/>
                      <a:pt x="15976" y="131095"/>
                    </a:cubicBezTo>
                    <a:cubicBezTo>
                      <a:pt x="20978" y="136097"/>
                      <a:pt x="26809" y="140027"/>
                      <a:pt x="33306" y="142775"/>
                    </a:cubicBezTo>
                    <a:cubicBezTo>
                      <a:pt x="37184" y="144415"/>
                      <a:pt x="41226" y="145588"/>
                      <a:pt x="45352" y="146290"/>
                    </a:cubicBezTo>
                    <a:lnTo>
                      <a:pt x="45352" y="139991"/>
                    </a:lnTo>
                    <a:cubicBezTo>
                      <a:pt x="42059" y="139356"/>
                      <a:pt x="38832" y="138376"/>
                      <a:pt x="35723" y="137061"/>
                    </a:cubicBezTo>
                    <a:cubicBezTo>
                      <a:pt x="29966" y="134625"/>
                      <a:pt x="24798" y="131142"/>
                      <a:pt x="20363" y="126707"/>
                    </a:cubicBezTo>
                    <a:cubicBezTo>
                      <a:pt x="15929" y="122275"/>
                      <a:pt x="12446" y="117107"/>
                      <a:pt x="10010" y="111348"/>
                    </a:cubicBezTo>
                    <a:cubicBezTo>
                      <a:pt x="7485" y="105379"/>
                      <a:pt x="6206" y="99047"/>
                      <a:pt x="6206" y="92529"/>
                    </a:cubicBezTo>
                    <a:lnTo>
                      <a:pt x="6206" y="0"/>
                    </a:lnTo>
                    <a:cubicBezTo>
                      <a:pt x="4084" y="2212"/>
                      <a:pt x="2015" y="4475"/>
                      <a:pt x="0" y="6787"/>
                    </a:cubicBezTo>
                    <a:lnTo>
                      <a:pt x="0" y="92528"/>
                    </a:lnTo>
                    <a:cubicBezTo>
                      <a:pt x="0" y="99882"/>
                      <a:pt x="1445" y="107027"/>
                      <a:pt x="4295" y="11376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D11FE5F3-8F97-422E-1DC4-6449BA1E6BA2}"/>
                  </a:ext>
                </a:extLst>
              </p:cNvPr>
              <p:cNvSpPr/>
              <p:nvPr/>
            </p:nvSpPr>
            <p:spPr>
              <a:xfrm>
                <a:off x="1238353" y="4550407"/>
                <a:ext cx="418" cy="29"/>
              </a:xfrm>
              <a:custGeom>
                <a:avLst/>
                <a:gdLst>
                  <a:gd name="connsiteX0" fmla="*/ 0 w 418"/>
                  <a:gd name="connsiteY0" fmla="*/ 0 h 29"/>
                  <a:gd name="connsiteX1" fmla="*/ 0 w 418"/>
                  <a:gd name="connsiteY1" fmla="*/ 29 h 29"/>
                  <a:gd name="connsiteX2" fmla="*/ 0 w 418"/>
                  <a:gd name="connsiteY2" fmla="*/ 0 h 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29">
                    <a:moveTo>
                      <a:pt x="0" y="0"/>
                    </a:moveTo>
                    <a:lnTo>
                      <a:pt x="0" y="29"/>
                    </a:lnTo>
                    <a:cubicBezTo>
                      <a:pt x="0" y="19"/>
                      <a:pt x="0" y="10"/>
                      <a:pt x="0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38">
                <a:extLst>
                  <a:ext uri="{FF2B5EF4-FFF2-40B4-BE49-F238E27FC236}">
                    <a16:creationId xmlns:a16="http://schemas.microsoft.com/office/drawing/2014/main" id="{B996F776-28A8-248D-6D91-EDC6FD0B14DE}"/>
                  </a:ext>
                </a:extLst>
              </p:cNvPr>
              <p:cNvSpPr/>
              <p:nvPr/>
            </p:nvSpPr>
            <p:spPr>
              <a:xfrm>
                <a:off x="1318216" y="4386832"/>
                <a:ext cx="45351" cy="154714"/>
              </a:xfrm>
              <a:custGeom>
                <a:avLst/>
                <a:gdLst>
                  <a:gd name="connsiteX0" fmla="*/ 9629 w 45351"/>
                  <a:gd name="connsiteY0" fmla="*/ 9229 h 154714"/>
                  <a:gd name="connsiteX1" fmla="*/ 24989 w 45351"/>
                  <a:gd name="connsiteY1" fmla="*/ 19583 h 154714"/>
                  <a:gd name="connsiteX2" fmla="*/ 35342 w 45351"/>
                  <a:gd name="connsiteY2" fmla="*/ 34942 h 154714"/>
                  <a:gd name="connsiteX3" fmla="*/ 39147 w 45351"/>
                  <a:gd name="connsiteY3" fmla="*/ 53762 h 154714"/>
                  <a:gd name="connsiteX4" fmla="*/ 39147 w 45351"/>
                  <a:gd name="connsiteY4" fmla="*/ 154714 h 154714"/>
                  <a:gd name="connsiteX5" fmla="*/ 45352 w 45351"/>
                  <a:gd name="connsiteY5" fmla="*/ 154714 h 154714"/>
                  <a:gd name="connsiteX6" fmla="*/ 45352 w 45351"/>
                  <a:gd name="connsiteY6" fmla="*/ 53762 h 154714"/>
                  <a:gd name="connsiteX7" fmla="*/ 41057 w 45351"/>
                  <a:gd name="connsiteY7" fmla="*/ 32525 h 154714"/>
                  <a:gd name="connsiteX8" fmla="*/ 29376 w 45351"/>
                  <a:gd name="connsiteY8" fmla="*/ 15195 h 154714"/>
                  <a:gd name="connsiteX9" fmla="*/ 12046 w 45351"/>
                  <a:gd name="connsiteY9" fmla="*/ 3515 h 154714"/>
                  <a:gd name="connsiteX10" fmla="*/ 0 w 45351"/>
                  <a:gd name="connsiteY10" fmla="*/ 0 h 154714"/>
                  <a:gd name="connsiteX11" fmla="*/ 0 w 45351"/>
                  <a:gd name="connsiteY11" fmla="*/ 6300 h 154714"/>
                  <a:gd name="connsiteX12" fmla="*/ 9629 w 45351"/>
                  <a:gd name="connsiteY12" fmla="*/ 9230 h 15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351" h="154714">
                    <a:moveTo>
                      <a:pt x="9629" y="9229"/>
                    </a:moveTo>
                    <a:cubicBezTo>
                      <a:pt x="15386" y="11665"/>
                      <a:pt x="20554" y="15148"/>
                      <a:pt x="24989" y="19583"/>
                    </a:cubicBezTo>
                    <a:cubicBezTo>
                      <a:pt x="29423" y="24016"/>
                      <a:pt x="32906" y="29183"/>
                      <a:pt x="35342" y="34942"/>
                    </a:cubicBezTo>
                    <a:cubicBezTo>
                      <a:pt x="37867" y="40913"/>
                      <a:pt x="39147" y="47245"/>
                      <a:pt x="39147" y="53762"/>
                    </a:cubicBezTo>
                    <a:lnTo>
                      <a:pt x="39147" y="154714"/>
                    </a:lnTo>
                    <a:lnTo>
                      <a:pt x="45352" y="154714"/>
                    </a:lnTo>
                    <a:lnTo>
                      <a:pt x="45352" y="53762"/>
                    </a:lnTo>
                    <a:cubicBezTo>
                      <a:pt x="45352" y="46409"/>
                      <a:pt x="43907" y="39265"/>
                      <a:pt x="41057" y="32525"/>
                    </a:cubicBezTo>
                    <a:cubicBezTo>
                      <a:pt x="38307" y="26026"/>
                      <a:pt x="34378" y="20196"/>
                      <a:pt x="29376" y="15195"/>
                    </a:cubicBezTo>
                    <a:cubicBezTo>
                      <a:pt x="24374" y="10193"/>
                      <a:pt x="18543" y="6263"/>
                      <a:pt x="12046" y="3515"/>
                    </a:cubicBezTo>
                    <a:cubicBezTo>
                      <a:pt x="8168" y="1875"/>
                      <a:pt x="4127" y="702"/>
                      <a:pt x="0" y="0"/>
                    </a:cubicBezTo>
                    <a:lnTo>
                      <a:pt x="0" y="6300"/>
                    </a:lnTo>
                    <a:cubicBezTo>
                      <a:pt x="3294" y="6935"/>
                      <a:pt x="6520" y="7915"/>
                      <a:pt x="9629" y="923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39">
                <a:extLst>
                  <a:ext uri="{FF2B5EF4-FFF2-40B4-BE49-F238E27FC236}">
                    <a16:creationId xmlns:a16="http://schemas.microsoft.com/office/drawing/2014/main" id="{AF7B4609-DCF7-C652-4D17-1BB303CC4C64}"/>
                  </a:ext>
                </a:extLst>
              </p:cNvPr>
              <p:cNvSpPr/>
              <p:nvPr/>
            </p:nvSpPr>
            <p:spPr>
              <a:xfrm>
                <a:off x="1312010" y="4389449"/>
                <a:ext cx="418" cy="49"/>
              </a:xfrm>
              <a:custGeom>
                <a:avLst/>
                <a:gdLst>
                  <a:gd name="connsiteX0" fmla="*/ 0 w 418"/>
                  <a:gd name="connsiteY0" fmla="*/ 49 h 49"/>
                  <a:gd name="connsiteX1" fmla="*/ 0 w 418"/>
                  <a:gd name="connsiteY1" fmla="*/ 0 h 49"/>
                  <a:gd name="connsiteX2" fmla="*/ 0 w 418"/>
                  <a:gd name="connsiteY2" fmla="*/ 49 h 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49">
                    <a:moveTo>
                      <a:pt x="0" y="49"/>
                    </a:moveTo>
                    <a:lnTo>
                      <a:pt x="0" y="0"/>
                    </a:lnTo>
                    <a:cubicBezTo>
                      <a:pt x="0" y="16"/>
                      <a:pt x="0" y="33"/>
                      <a:pt x="0" y="49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360DBD46-6B75-9477-6F0F-C708AF16C07F}"/>
                  </a:ext>
                </a:extLst>
              </p:cNvPr>
              <p:cNvSpPr/>
              <p:nvPr/>
            </p:nvSpPr>
            <p:spPr>
              <a:xfrm>
                <a:off x="1244323" y="4514305"/>
                <a:ext cx="418" cy="36"/>
              </a:xfrm>
              <a:custGeom>
                <a:avLst/>
                <a:gdLst>
                  <a:gd name="connsiteX0" fmla="*/ 0 w 418"/>
                  <a:gd name="connsiteY0" fmla="*/ 36 h 36"/>
                  <a:gd name="connsiteX1" fmla="*/ 0 w 418"/>
                  <a:gd name="connsiteY1" fmla="*/ 0 h 36"/>
                  <a:gd name="connsiteX2" fmla="*/ 0 w 418"/>
                  <a:gd name="connsiteY2" fmla="*/ 36 h 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36">
                    <a:moveTo>
                      <a:pt x="0" y="36"/>
                    </a:moveTo>
                    <a:lnTo>
                      <a:pt x="0" y="0"/>
                    </a:lnTo>
                    <a:cubicBezTo>
                      <a:pt x="0" y="12"/>
                      <a:pt x="0" y="24"/>
                      <a:pt x="0" y="36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41">
                <a:extLst>
                  <a:ext uri="{FF2B5EF4-FFF2-40B4-BE49-F238E27FC236}">
                    <a16:creationId xmlns:a16="http://schemas.microsoft.com/office/drawing/2014/main" id="{42154FE4-66C9-528C-584D-C373B1C3E519}"/>
                  </a:ext>
                </a:extLst>
              </p:cNvPr>
              <p:cNvSpPr/>
              <p:nvPr/>
            </p:nvSpPr>
            <p:spPr>
              <a:xfrm>
                <a:off x="1250342" y="4386831"/>
                <a:ext cx="49494" cy="129494"/>
              </a:xfrm>
              <a:custGeom>
                <a:avLst/>
                <a:gdLst>
                  <a:gd name="connsiteX0" fmla="*/ 187 w 49494"/>
                  <a:gd name="connsiteY0" fmla="*/ 129494 h 129494"/>
                  <a:gd name="connsiteX1" fmla="*/ 6954 w 49494"/>
                  <a:gd name="connsiteY1" fmla="*/ 123404 h 129494"/>
                  <a:gd name="connsiteX2" fmla="*/ 10348 w 49494"/>
                  <a:gd name="connsiteY2" fmla="*/ 112466 h 129494"/>
                  <a:gd name="connsiteX3" fmla="*/ 10348 w 49494"/>
                  <a:gd name="connsiteY3" fmla="*/ 53763 h 129494"/>
                  <a:gd name="connsiteX4" fmla="*/ 14153 w 49494"/>
                  <a:gd name="connsiteY4" fmla="*/ 34943 h 129494"/>
                  <a:gd name="connsiteX5" fmla="*/ 24504 w 49494"/>
                  <a:gd name="connsiteY5" fmla="*/ 19584 h 129494"/>
                  <a:gd name="connsiteX6" fmla="*/ 39866 w 49494"/>
                  <a:gd name="connsiteY6" fmla="*/ 9230 h 129494"/>
                  <a:gd name="connsiteX7" fmla="*/ 49494 w 49494"/>
                  <a:gd name="connsiteY7" fmla="*/ 6300 h 129494"/>
                  <a:gd name="connsiteX8" fmla="*/ 49494 w 49494"/>
                  <a:gd name="connsiteY8" fmla="*/ 0 h 129494"/>
                  <a:gd name="connsiteX9" fmla="*/ 37448 w 49494"/>
                  <a:gd name="connsiteY9" fmla="*/ 3515 h 129494"/>
                  <a:gd name="connsiteX10" fmla="*/ 20117 w 49494"/>
                  <a:gd name="connsiteY10" fmla="*/ 15195 h 129494"/>
                  <a:gd name="connsiteX11" fmla="*/ 8438 w 49494"/>
                  <a:gd name="connsiteY11" fmla="*/ 32525 h 129494"/>
                  <a:gd name="connsiteX12" fmla="*/ 4143 w 49494"/>
                  <a:gd name="connsiteY12" fmla="*/ 53762 h 129494"/>
                  <a:gd name="connsiteX13" fmla="*/ 4143 w 49494"/>
                  <a:gd name="connsiteY13" fmla="*/ 112465 h 129494"/>
                  <a:gd name="connsiteX14" fmla="*/ 0 w 49494"/>
                  <a:gd name="connsiteY14" fmla="*/ 122048 h 129494"/>
                  <a:gd name="connsiteX15" fmla="*/ 187 w 49494"/>
                  <a:gd name="connsiteY15" fmla="*/ 123899 h 129494"/>
                  <a:gd name="connsiteX16" fmla="*/ 187 w 49494"/>
                  <a:gd name="connsiteY16" fmla="*/ 129493 h 1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494" h="129494">
                    <a:moveTo>
                      <a:pt x="187" y="129494"/>
                    </a:moveTo>
                    <a:cubicBezTo>
                      <a:pt x="2883" y="128037"/>
                      <a:pt x="5196" y="125960"/>
                      <a:pt x="6954" y="123404"/>
                    </a:cubicBezTo>
                    <a:cubicBezTo>
                      <a:pt x="9174" y="120173"/>
                      <a:pt x="10348" y="116391"/>
                      <a:pt x="10348" y="112466"/>
                    </a:cubicBezTo>
                    <a:lnTo>
                      <a:pt x="10348" y="53763"/>
                    </a:lnTo>
                    <a:cubicBezTo>
                      <a:pt x="10348" y="47243"/>
                      <a:pt x="11628" y="40911"/>
                      <a:pt x="14153" y="34943"/>
                    </a:cubicBezTo>
                    <a:cubicBezTo>
                      <a:pt x="16586" y="29186"/>
                      <a:pt x="20069" y="24019"/>
                      <a:pt x="24504" y="19584"/>
                    </a:cubicBezTo>
                    <a:cubicBezTo>
                      <a:pt x="28941" y="15148"/>
                      <a:pt x="34109" y="11665"/>
                      <a:pt x="39866" y="9230"/>
                    </a:cubicBezTo>
                    <a:cubicBezTo>
                      <a:pt x="42974" y="7915"/>
                      <a:pt x="46201" y="6935"/>
                      <a:pt x="49494" y="6300"/>
                    </a:cubicBezTo>
                    <a:lnTo>
                      <a:pt x="49494" y="0"/>
                    </a:lnTo>
                    <a:cubicBezTo>
                      <a:pt x="45368" y="702"/>
                      <a:pt x="41326" y="1875"/>
                      <a:pt x="37448" y="3515"/>
                    </a:cubicBezTo>
                    <a:cubicBezTo>
                      <a:pt x="30953" y="6262"/>
                      <a:pt x="25122" y="10192"/>
                      <a:pt x="20117" y="15195"/>
                    </a:cubicBezTo>
                    <a:cubicBezTo>
                      <a:pt x="15114" y="20199"/>
                      <a:pt x="11184" y="26030"/>
                      <a:pt x="8438" y="32525"/>
                    </a:cubicBezTo>
                    <a:cubicBezTo>
                      <a:pt x="5588" y="39262"/>
                      <a:pt x="4143" y="46407"/>
                      <a:pt x="4143" y="53762"/>
                    </a:cubicBezTo>
                    <a:lnTo>
                      <a:pt x="4143" y="112465"/>
                    </a:lnTo>
                    <a:cubicBezTo>
                      <a:pt x="4143" y="116181"/>
                      <a:pt x="2600" y="119613"/>
                      <a:pt x="0" y="122048"/>
                    </a:cubicBezTo>
                    <a:cubicBezTo>
                      <a:pt x="123" y="122646"/>
                      <a:pt x="187" y="123265"/>
                      <a:pt x="187" y="123899"/>
                    </a:cubicBezTo>
                    <a:lnTo>
                      <a:pt x="187" y="129493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42">
                <a:extLst>
                  <a:ext uri="{FF2B5EF4-FFF2-40B4-BE49-F238E27FC236}">
                    <a16:creationId xmlns:a16="http://schemas.microsoft.com/office/drawing/2014/main" id="{6EEDB84D-34DA-8973-106C-EE175D1491FA}"/>
                  </a:ext>
                </a:extLst>
              </p:cNvPr>
              <p:cNvSpPr/>
              <p:nvPr/>
            </p:nvSpPr>
            <p:spPr>
              <a:xfrm>
                <a:off x="1221988" y="4377836"/>
                <a:ext cx="10347" cy="138488"/>
              </a:xfrm>
              <a:custGeom>
                <a:avLst/>
                <a:gdLst>
                  <a:gd name="connsiteX0" fmla="*/ 3394 w 10347"/>
                  <a:gd name="connsiteY0" fmla="*/ 132399 h 138488"/>
                  <a:gd name="connsiteX1" fmla="*/ 10161 w 10347"/>
                  <a:gd name="connsiteY1" fmla="*/ 138489 h 138488"/>
                  <a:gd name="connsiteX2" fmla="*/ 10161 w 10347"/>
                  <a:gd name="connsiteY2" fmla="*/ 132896 h 138488"/>
                  <a:gd name="connsiteX3" fmla="*/ 10348 w 10347"/>
                  <a:gd name="connsiteY3" fmla="*/ 131044 h 138488"/>
                  <a:gd name="connsiteX4" fmla="*/ 6206 w 10347"/>
                  <a:gd name="connsiteY4" fmla="*/ 121462 h 138488"/>
                  <a:gd name="connsiteX5" fmla="*/ 6206 w 10347"/>
                  <a:gd name="connsiteY5" fmla="*/ 0 h 138488"/>
                  <a:gd name="connsiteX6" fmla="*/ 0 w 10347"/>
                  <a:gd name="connsiteY6" fmla="*/ 4148 h 138488"/>
                  <a:gd name="connsiteX7" fmla="*/ 0 w 10347"/>
                  <a:gd name="connsiteY7" fmla="*/ 121461 h 138488"/>
                  <a:gd name="connsiteX8" fmla="*/ 3394 w 10347"/>
                  <a:gd name="connsiteY8" fmla="*/ 132399 h 13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7" h="138488">
                    <a:moveTo>
                      <a:pt x="3394" y="132399"/>
                    </a:moveTo>
                    <a:cubicBezTo>
                      <a:pt x="5151" y="134956"/>
                      <a:pt x="7464" y="137032"/>
                      <a:pt x="10161" y="138489"/>
                    </a:cubicBezTo>
                    <a:lnTo>
                      <a:pt x="10161" y="132896"/>
                    </a:lnTo>
                    <a:cubicBezTo>
                      <a:pt x="10161" y="132262"/>
                      <a:pt x="10225" y="131643"/>
                      <a:pt x="10348" y="131044"/>
                    </a:cubicBezTo>
                    <a:cubicBezTo>
                      <a:pt x="7748" y="128609"/>
                      <a:pt x="6206" y="125178"/>
                      <a:pt x="6206" y="121462"/>
                    </a:cubicBezTo>
                    <a:lnTo>
                      <a:pt x="6206" y="0"/>
                    </a:lnTo>
                    <a:cubicBezTo>
                      <a:pt x="4109" y="1343"/>
                      <a:pt x="2041" y="2727"/>
                      <a:pt x="0" y="4148"/>
                    </a:cubicBezTo>
                    <a:lnTo>
                      <a:pt x="0" y="121461"/>
                    </a:lnTo>
                    <a:cubicBezTo>
                      <a:pt x="0" y="125387"/>
                      <a:pt x="1173" y="129169"/>
                      <a:pt x="3394" y="132399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A002EC5F-66D7-E85D-3991-97199743A490}"/>
                  </a:ext>
                </a:extLst>
              </p:cNvPr>
              <p:cNvSpPr/>
              <p:nvPr/>
            </p:nvSpPr>
            <p:spPr>
              <a:xfrm>
                <a:off x="1238353" y="4514305"/>
                <a:ext cx="418" cy="33"/>
              </a:xfrm>
              <a:custGeom>
                <a:avLst/>
                <a:gdLst>
                  <a:gd name="connsiteX0" fmla="*/ 0 w 418"/>
                  <a:gd name="connsiteY0" fmla="*/ 0 h 33"/>
                  <a:gd name="connsiteX1" fmla="*/ 0 w 418"/>
                  <a:gd name="connsiteY1" fmla="*/ 33 h 33"/>
                  <a:gd name="connsiteX2" fmla="*/ 0 w 418"/>
                  <a:gd name="connsiteY2" fmla="*/ 0 h 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33">
                    <a:moveTo>
                      <a:pt x="0" y="0"/>
                    </a:moveTo>
                    <a:lnTo>
                      <a:pt x="0" y="33"/>
                    </a:lnTo>
                    <a:cubicBezTo>
                      <a:pt x="0" y="22"/>
                      <a:pt x="0" y="11"/>
                      <a:pt x="0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DAEA5063-B042-7A51-0E32-CA54DACEF10D}"/>
                  </a:ext>
                </a:extLst>
              </p:cNvPr>
              <p:cNvSpPr/>
              <p:nvPr/>
            </p:nvSpPr>
            <p:spPr>
              <a:xfrm>
                <a:off x="1232148" y="4501541"/>
                <a:ext cx="18380" cy="63199"/>
              </a:xfrm>
              <a:custGeom>
                <a:avLst/>
                <a:gdLst>
                  <a:gd name="connsiteX0" fmla="*/ 0 w 18380"/>
                  <a:gd name="connsiteY0" fmla="*/ 14784 h 63199"/>
                  <a:gd name="connsiteX1" fmla="*/ 0 w 18380"/>
                  <a:gd name="connsiteY1" fmla="*/ 54009 h 63199"/>
                  <a:gd name="connsiteX2" fmla="*/ 9190 w 18380"/>
                  <a:gd name="connsiteY2" fmla="*/ 63199 h 63199"/>
                  <a:gd name="connsiteX3" fmla="*/ 18380 w 18380"/>
                  <a:gd name="connsiteY3" fmla="*/ 54009 h 63199"/>
                  <a:gd name="connsiteX4" fmla="*/ 18380 w 18380"/>
                  <a:gd name="connsiteY4" fmla="*/ 9190 h 63199"/>
                  <a:gd name="connsiteX5" fmla="*/ 18193 w 18380"/>
                  <a:gd name="connsiteY5" fmla="*/ 7339 h 63199"/>
                  <a:gd name="connsiteX6" fmla="*/ 9190 w 18380"/>
                  <a:gd name="connsiteY6" fmla="*/ 0 h 63199"/>
                  <a:gd name="connsiteX7" fmla="*/ 187 w 18380"/>
                  <a:gd name="connsiteY7" fmla="*/ 7339 h 63199"/>
                  <a:gd name="connsiteX8" fmla="*/ 0 w 18380"/>
                  <a:gd name="connsiteY8" fmla="*/ 9190 h 63199"/>
                  <a:gd name="connsiteX9" fmla="*/ 0 w 18380"/>
                  <a:gd name="connsiteY9" fmla="*/ 14783 h 63199"/>
                  <a:gd name="connsiteX10" fmla="*/ 9190 w 18380"/>
                  <a:gd name="connsiteY10" fmla="*/ 6206 h 63199"/>
                  <a:gd name="connsiteX11" fmla="*/ 12175 w 18380"/>
                  <a:gd name="connsiteY11" fmla="*/ 9191 h 63199"/>
                  <a:gd name="connsiteX12" fmla="*/ 12175 w 18380"/>
                  <a:gd name="connsiteY12" fmla="*/ 54010 h 63199"/>
                  <a:gd name="connsiteX13" fmla="*/ 9190 w 18380"/>
                  <a:gd name="connsiteY13" fmla="*/ 56995 h 63199"/>
                  <a:gd name="connsiteX14" fmla="*/ 6205 w 18380"/>
                  <a:gd name="connsiteY14" fmla="*/ 54010 h 63199"/>
                  <a:gd name="connsiteX15" fmla="*/ 6205 w 18380"/>
                  <a:gd name="connsiteY15" fmla="*/ 9191 h 63199"/>
                  <a:gd name="connsiteX16" fmla="*/ 9190 w 18380"/>
                  <a:gd name="connsiteY16" fmla="*/ 6206 h 6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80" h="63199">
                    <a:moveTo>
                      <a:pt x="0" y="14784"/>
                    </a:moveTo>
                    <a:lnTo>
                      <a:pt x="0" y="54009"/>
                    </a:lnTo>
                    <a:cubicBezTo>
                      <a:pt x="0" y="59077"/>
                      <a:pt x="4122" y="63199"/>
                      <a:pt x="9190" y="63199"/>
                    </a:cubicBezTo>
                    <a:cubicBezTo>
                      <a:pt x="14258" y="63199"/>
                      <a:pt x="18380" y="59077"/>
                      <a:pt x="18380" y="54009"/>
                    </a:cubicBezTo>
                    <a:lnTo>
                      <a:pt x="18380" y="9190"/>
                    </a:lnTo>
                    <a:cubicBezTo>
                      <a:pt x="18380" y="8557"/>
                      <a:pt x="18316" y="7937"/>
                      <a:pt x="18193" y="7339"/>
                    </a:cubicBezTo>
                    <a:cubicBezTo>
                      <a:pt x="17334" y="3156"/>
                      <a:pt x="13623" y="0"/>
                      <a:pt x="9190" y="0"/>
                    </a:cubicBezTo>
                    <a:cubicBezTo>
                      <a:pt x="4757" y="0"/>
                      <a:pt x="1046" y="3155"/>
                      <a:pt x="187" y="7339"/>
                    </a:cubicBezTo>
                    <a:cubicBezTo>
                      <a:pt x="65" y="7937"/>
                      <a:pt x="0" y="8556"/>
                      <a:pt x="0" y="9190"/>
                    </a:cubicBezTo>
                    <a:lnTo>
                      <a:pt x="0" y="14783"/>
                    </a:lnTo>
                    <a:close/>
                    <a:moveTo>
                      <a:pt x="9190" y="6206"/>
                    </a:moveTo>
                    <a:cubicBezTo>
                      <a:pt x="10836" y="6206"/>
                      <a:pt x="12175" y="7544"/>
                      <a:pt x="12175" y="9191"/>
                    </a:cubicBezTo>
                    <a:lnTo>
                      <a:pt x="12175" y="54010"/>
                    </a:lnTo>
                    <a:cubicBezTo>
                      <a:pt x="12175" y="55655"/>
                      <a:pt x="10836" y="56995"/>
                      <a:pt x="9190" y="56995"/>
                    </a:cubicBezTo>
                    <a:cubicBezTo>
                      <a:pt x="7544" y="56995"/>
                      <a:pt x="6205" y="55655"/>
                      <a:pt x="6205" y="54010"/>
                    </a:cubicBezTo>
                    <a:lnTo>
                      <a:pt x="6205" y="9191"/>
                    </a:lnTo>
                    <a:cubicBezTo>
                      <a:pt x="6205" y="7545"/>
                      <a:pt x="7544" y="6206"/>
                      <a:pt x="9190" y="6206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6" name="Figura a mano libera: forma 45">
                <a:extLst>
                  <a:ext uri="{FF2B5EF4-FFF2-40B4-BE49-F238E27FC236}">
                    <a16:creationId xmlns:a16="http://schemas.microsoft.com/office/drawing/2014/main" id="{15FED274-90BC-992D-6E51-B31871415B3C}"/>
                  </a:ext>
                </a:extLst>
              </p:cNvPr>
              <p:cNvSpPr/>
              <p:nvPr/>
            </p:nvSpPr>
            <p:spPr>
              <a:xfrm>
                <a:off x="1299835" y="4375151"/>
                <a:ext cx="18380" cy="63199"/>
              </a:xfrm>
              <a:custGeom>
                <a:avLst/>
                <a:gdLst>
                  <a:gd name="connsiteX0" fmla="*/ 0 w 18380"/>
                  <a:gd name="connsiteY0" fmla="*/ 48415 h 63199"/>
                  <a:gd name="connsiteX1" fmla="*/ 0 w 18380"/>
                  <a:gd name="connsiteY1" fmla="*/ 54009 h 63199"/>
                  <a:gd name="connsiteX2" fmla="*/ 188 w 18380"/>
                  <a:gd name="connsiteY2" fmla="*/ 55860 h 63199"/>
                  <a:gd name="connsiteX3" fmla="*/ 9190 w 18380"/>
                  <a:gd name="connsiteY3" fmla="*/ 63199 h 63199"/>
                  <a:gd name="connsiteX4" fmla="*/ 18193 w 18380"/>
                  <a:gd name="connsiteY4" fmla="*/ 55860 h 63199"/>
                  <a:gd name="connsiteX5" fmla="*/ 18381 w 18380"/>
                  <a:gd name="connsiteY5" fmla="*/ 54009 h 63199"/>
                  <a:gd name="connsiteX6" fmla="*/ 18381 w 18380"/>
                  <a:gd name="connsiteY6" fmla="*/ 9190 h 63199"/>
                  <a:gd name="connsiteX7" fmla="*/ 9190 w 18380"/>
                  <a:gd name="connsiteY7" fmla="*/ 0 h 63199"/>
                  <a:gd name="connsiteX8" fmla="*/ 0 w 18380"/>
                  <a:gd name="connsiteY8" fmla="*/ 9190 h 63199"/>
                  <a:gd name="connsiteX9" fmla="*/ 0 w 18380"/>
                  <a:gd name="connsiteY9" fmla="*/ 48415 h 63199"/>
                  <a:gd name="connsiteX10" fmla="*/ 9190 w 18380"/>
                  <a:gd name="connsiteY10" fmla="*/ 6206 h 63199"/>
                  <a:gd name="connsiteX11" fmla="*/ 12175 w 18380"/>
                  <a:gd name="connsiteY11" fmla="*/ 9190 h 63199"/>
                  <a:gd name="connsiteX12" fmla="*/ 12175 w 18380"/>
                  <a:gd name="connsiteY12" fmla="*/ 54009 h 63199"/>
                  <a:gd name="connsiteX13" fmla="*/ 9190 w 18380"/>
                  <a:gd name="connsiteY13" fmla="*/ 56994 h 63199"/>
                  <a:gd name="connsiteX14" fmla="*/ 6206 w 18380"/>
                  <a:gd name="connsiteY14" fmla="*/ 54009 h 63199"/>
                  <a:gd name="connsiteX15" fmla="*/ 6206 w 18380"/>
                  <a:gd name="connsiteY15" fmla="*/ 9190 h 63199"/>
                  <a:gd name="connsiteX16" fmla="*/ 9190 w 18380"/>
                  <a:gd name="connsiteY16" fmla="*/ 6206 h 6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80" h="63199">
                    <a:moveTo>
                      <a:pt x="0" y="48415"/>
                    </a:moveTo>
                    <a:lnTo>
                      <a:pt x="0" y="54009"/>
                    </a:lnTo>
                    <a:cubicBezTo>
                      <a:pt x="0" y="54643"/>
                      <a:pt x="65" y="55262"/>
                      <a:pt x="188" y="55860"/>
                    </a:cubicBezTo>
                    <a:cubicBezTo>
                      <a:pt x="1046" y="60043"/>
                      <a:pt x="4757" y="63199"/>
                      <a:pt x="9190" y="63199"/>
                    </a:cubicBezTo>
                    <a:cubicBezTo>
                      <a:pt x="13624" y="63199"/>
                      <a:pt x="17334" y="60043"/>
                      <a:pt x="18193" y="55860"/>
                    </a:cubicBezTo>
                    <a:cubicBezTo>
                      <a:pt x="18316" y="55262"/>
                      <a:pt x="18381" y="54643"/>
                      <a:pt x="18381" y="54009"/>
                    </a:cubicBezTo>
                    <a:lnTo>
                      <a:pt x="18381" y="9190"/>
                    </a:lnTo>
                    <a:cubicBezTo>
                      <a:pt x="18381" y="4123"/>
                      <a:pt x="14257" y="0"/>
                      <a:pt x="9190" y="0"/>
                    </a:cubicBezTo>
                    <a:cubicBezTo>
                      <a:pt x="4123" y="0"/>
                      <a:pt x="0" y="4122"/>
                      <a:pt x="0" y="9190"/>
                    </a:cubicBezTo>
                    <a:lnTo>
                      <a:pt x="0" y="48415"/>
                    </a:lnTo>
                    <a:close/>
                    <a:moveTo>
                      <a:pt x="9190" y="6206"/>
                    </a:moveTo>
                    <a:cubicBezTo>
                      <a:pt x="10837" y="6206"/>
                      <a:pt x="12175" y="7545"/>
                      <a:pt x="12175" y="9190"/>
                    </a:cubicBezTo>
                    <a:lnTo>
                      <a:pt x="12175" y="54009"/>
                    </a:lnTo>
                    <a:cubicBezTo>
                      <a:pt x="12175" y="55655"/>
                      <a:pt x="10836" y="56994"/>
                      <a:pt x="9190" y="56994"/>
                    </a:cubicBezTo>
                    <a:cubicBezTo>
                      <a:pt x="7545" y="56994"/>
                      <a:pt x="6206" y="55655"/>
                      <a:pt x="6206" y="54009"/>
                    </a:cubicBezTo>
                    <a:lnTo>
                      <a:pt x="6206" y="9190"/>
                    </a:lnTo>
                    <a:cubicBezTo>
                      <a:pt x="6206" y="7545"/>
                      <a:pt x="7545" y="6206"/>
                      <a:pt x="9190" y="6206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4836D92A-814E-B7E2-4547-CCBC84FBDD2E}"/>
                  </a:ext>
                </a:extLst>
              </p:cNvPr>
              <p:cNvSpPr/>
              <p:nvPr/>
            </p:nvSpPr>
            <p:spPr>
              <a:xfrm>
                <a:off x="1311270" y="4541546"/>
                <a:ext cx="63199" cy="18380"/>
              </a:xfrm>
              <a:custGeom>
                <a:avLst/>
                <a:gdLst>
                  <a:gd name="connsiteX0" fmla="*/ 17106 w 63199"/>
                  <a:gd name="connsiteY0" fmla="*/ 0 h 18380"/>
                  <a:gd name="connsiteX1" fmla="*/ 9190 w 63199"/>
                  <a:gd name="connsiteY1" fmla="*/ 0 h 18380"/>
                  <a:gd name="connsiteX2" fmla="*/ 0 w 63199"/>
                  <a:gd name="connsiteY2" fmla="*/ 9190 h 18380"/>
                  <a:gd name="connsiteX3" fmla="*/ 9190 w 63199"/>
                  <a:gd name="connsiteY3" fmla="*/ 18380 h 18380"/>
                  <a:gd name="connsiteX4" fmla="*/ 11916 w 63199"/>
                  <a:gd name="connsiteY4" fmla="*/ 18380 h 18380"/>
                  <a:gd name="connsiteX5" fmla="*/ 14139 w 63199"/>
                  <a:gd name="connsiteY5" fmla="*/ 17011 h 18380"/>
                  <a:gd name="connsiteX6" fmla="*/ 17086 w 63199"/>
                  <a:gd name="connsiteY6" fmla="*/ 18380 h 18380"/>
                  <a:gd name="connsiteX7" fmla="*/ 47933 w 63199"/>
                  <a:gd name="connsiteY7" fmla="*/ 18380 h 18380"/>
                  <a:gd name="connsiteX8" fmla="*/ 49353 w 63199"/>
                  <a:gd name="connsiteY8" fmla="*/ 17217 h 18380"/>
                  <a:gd name="connsiteX9" fmla="*/ 53107 w 63199"/>
                  <a:gd name="connsiteY9" fmla="*/ 18380 h 18380"/>
                  <a:gd name="connsiteX10" fmla="*/ 54009 w 63199"/>
                  <a:gd name="connsiteY10" fmla="*/ 18380 h 18380"/>
                  <a:gd name="connsiteX11" fmla="*/ 63199 w 63199"/>
                  <a:gd name="connsiteY11" fmla="*/ 9190 h 18380"/>
                  <a:gd name="connsiteX12" fmla="*/ 54009 w 63199"/>
                  <a:gd name="connsiteY12" fmla="*/ 0 h 18380"/>
                  <a:gd name="connsiteX13" fmla="*/ 17106 w 63199"/>
                  <a:gd name="connsiteY13" fmla="*/ 0 h 18380"/>
                  <a:gd name="connsiteX14" fmla="*/ 54009 w 63199"/>
                  <a:gd name="connsiteY14" fmla="*/ 6206 h 18380"/>
                  <a:gd name="connsiteX15" fmla="*/ 56994 w 63199"/>
                  <a:gd name="connsiteY15" fmla="*/ 9190 h 18380"/>
                  <a:gd name="connsiteX16" fmla="*/ 54009 w 63199"/>
                  <a:gd name="connsiteY16" fmla="*/ 12175 h 18380"/>
                  <a:gd name="connsiteX17" fmla="*/ 9190 w 63199"/>
                  <a:gd name="connsiteY17" fmla="*/ 12175 h 18380"/>
                  <a:gd name="connsiteX18" fmla="*/ 6205 w 63199"/>
                  <a:gd name="connsiteY18" fmla="*/ 9190 h 18380"/>
                  <a:gd name="connsiteX19" fmla="*/ 9190 w 63199"/>
                  <a:gd name="connsiteY19" fmla="*/ 6206 h 18380"/>
                  <a:gd name="connsiteX20" fmla="*/ 54009 w 63199"/>
                  <a:gd name="connsiteY20" fmla="*/ 6206 h 1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199" h="18380">
                    <a:moveTo>
                      <a:pt x="17106" y="0"/>
                    </a:moveTo>
                    <a:lnTo>
                      <a:pt x="9190" y="0"/>
                    </a:lnTo>
                    <a:cubicBezTo>
                      <a:pt x="4123" y="0"/>
                      <a:pt x="0" y="4123"/>
                      <a:pt x="0" y="9190"/>
                    </a:cubicBezTo>
                    <a:cubicBezTo>
                      <a:pt x="0" y="14257"/>
                      <a:pt x="4123" y="18380"/>
                      <a:pt x="9190" y="18380"/>
                    </a:cubicBezTo>
                    <a:lnTo>
                      <a:pt x="11916" y="18380"/>
                    </a:lnTo>
                    <a:cubicBezTo>
                      <a:pt x="12402" y="17646"/>
                      <a:pt x="13195" y="17122"/>
                      <a:pt x="14139" y="17011"/>
                    </a:cubicBezTo>
                    <a:cubicBezTo>
                      <a:pt x="15340" y="16870"/>
                      <a:pt x="16460" y="17437"/>
                      <a:pt x="17086" y="18380"/>
                    </a:cubicBezTo>
                    <a:lnTo>
                      <a:pt x="47933" y="18380"/>
                    </a:lnTo>
                    <a:cubicBezTo>
                      <a:pt x="48267" y="17875"/>
                      <a:pt x="48750" y="17462"/>
                      <a:pt x="49353" y="17217"/>
                    </a:cubicBezTo>
                    <a:cubicBezTo>
                      <a:pt x="50746" y="16652"/>
                      <a:pt x="52309" y="17172"/>
                      <a:pt x="53107" y="18380"/>
                    </a:cubicBezTo>
                    <a:lnTo>
                      <a:pt x="54009" y="18380"/>
                    </a:lnTo>
                    <a:cubicBezTo>
                      <a:pt x="59077" y="18380"/>
                      <a:pt x="63199" y="14258"/>
                      <a:pt x="63199" y="9190"/>
                    </a:cubicBezTo>
                    <a:cubicBezTo>
                      <a:pt x="63199" y="4122"/>
                      <a:pt x="59077" y="0"/>
                      <a:pt x="54009" y="0"/>
                    </a:cubicBezTo>
                    <a:lnTo>
                      <a:pt x="17106" y="0"/>
                    </a:lnTo>
                    <a:close/>
                    <a:moveTo>
                      <a:pt x="54009" y="6206"/>
                    </a:moveTo>
                    <a:cubicBezTo>
                      <a:pt x="55654" y="6206"/>
                      <a:pt x="56994" y="7545"/>
                      <a:pt x="56994" y="9190"/>
                    </a:cubicBezTo>
                    <a:cubicBezTo>
                      <a:pt x="56994" y="10836"/>
                      <a:pt x="55655" y="12175"/>
                      <a:pt x="54009" y="12175"/>
                    </a:cubicBezTo>
                    <a:lnTo>
                      <a:pt x="9190" y="12175"/>
                    </a:lnTo>
                    <a:cubicBezTo>
                      <a:pt x="7544" y="12175"/>
                      <a:pt x="6205" y="10836"/>
                      <a:pt x="6205" y="9190"/>
                    </a:cubicBezTo>
                    <a:cubicBezTo>
                      <a:pt x="6205" y="7545"/>
                      <a:pt x="7544" y="6206"/>
                      <a:pt x="9190" y="6206"/>
                    </a:cubicBezTo>
                    <a:lnTo>
                      <a:pt x="54009" y="6206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8" name="Figura a mano libera: forma 47">
                <a:extLst>
                  <a:ext uri="{FF2B5EF4-FFF2-40B4-BE49-F238E27FC236}">
                    <a16:creationId xmlns:a16="http://schemas.microsoft.com/office/drawing/2014/main" id="{55C9424B-1333-859D-BD55-B7C27CEA9655}"/>
                  </a:ext>
                </a:extLst>
              </p:cNvPr>
              <p:cNvSpPr/>
              <p:nvPr/>
            </p:nvSpPr>
            <p:spPr>
              <a:xfrm>
                <a:off x="1358686" y="4558534"/>
                <a:ext cx="130834" cy="56773"/>
              </a:xfrm>
              <a:custGeom>
                <a:avLst/>
                <a:gdLst>
                  <a:gd name="connsiteX0" fmla="*/ 1937 w 130834"/>
                  <a:gd name="connsiteY0" fmla="*/ 229 h 56773"/>
                  <a:gd name="connsiteX1" fmla="*/ 517 w 130834"/>
                  <a:gd name="connsiteY1" fmla="*/ 1392 h 56773"/>
                  <a:gd name="connsiteX2" fmla="*/ 228 w 130834"/>
                  <a:gd name="connsiteY2" fmla="*/ 4271 h 56773"/>
                  <a:gd name="connsiteX3" fmla="*/ 7231 w 130834"/>
                  <a:gd name="connsiteY3" fmla="*/ 12974 h 56773"/>
                  <a:gd name="connsiteX4" fmla="*/ 18167 w 130834"/>
                  <a:gd name="connsiteY4" fmla="*/ 16368 h 56773"/>
                  <a:gd name="connsiteX5" fmla="*/ 76871 w 130834"/>
                  <a:gd name="connsiteY5" fmla="*/ 16368 h 56773"/>
                  <a:gd name="connsiteX6" fmla="*/ 95690 w 130834"/>
                  <a:gd name="connsiteY6" fmla="*/ 20171 h 56773"/>
                  <a:gd name="connsiteX7" fmla="*/ 111050 w 130834"/>
                  <a:gd name="connsiteY7" fmla="*/ 30524 h 56773"/>
                  <a:gd name="connsiteX8" fmla="*/ 121403 w 130834"/>
                  <a:gd name="connsiteY8" fmla="*/ 45885 h 56773"/>
                  <a:gd name="connsiteX9" fmla="*/ 124555 w 130834"/>
                  <a:gd name="connsiteY9" fmla="*/ 56773 h 56773"/>
                  <a:gd name="connsiteX10" fmla="*/ 130835 w 130834"/>
                  <a:gd name="connsiteY10" fmla="*/ 56773 h 56773"/>
                  <a:gd name="connsiteX11" fmla="*/ 127119 w 130834"/>
                  <a:gd name="connsiteY11" fmla="*/ 43467 h 56773"/>
                  <a:gd name="connsiteX12" fmla="*/ 115437 w 130834"/>
                  <a:gd name="connsiteY12" fmla="*/ 26136 h 56773"/>
                  <a:gd name="connsiteX13" fmla="*/ 98107 w 130834"/>
                  <a:gd name="connsiteY13" fmla="*/ 14455 h 56773"/>
                  <a:gd name="connsiteX14" fmla="*/ 76871 w 130834"/>
                  <a:gd name="connsiteY14" fmla="*/ 10162 h 56773"/>
                  <a:gd name="connsiteX15" fmla="*/ 18168 w 130834"/>
                  <a:gd name="connsiteY15" fmla="*/ 10162 h 56773"/>
                  <a:gd name="connsiteX16" fmla="*/ 5979 w 130834"/>
                  <a:gd name="connsiteY16" fmla="*/ 1938 h 56773"/>
                  <a:gd name="connsiteX17" fmla="*/ 5691 w 130834"/>
                  <a:gd name="connsiteY17" fmla="*/ 1391 h 56773"/>
                  <a:gd name="connsiteX18" fmla="*/ 1937 w 130834"/>
                  <a:gd name="connsiteY18" fmla="*/ 228 h 5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834" h="56773">
                    <a:moveTo>
                      <a:pt x="1937" y="229"/>
                    </a:moveTo>
                    <a:cubicBezTo>
                      <a:pt x="1334" y="474"/>
                      <a:pt x="850" y="887"/>
                      <a:pt x="517" y="1392"/>
                    </a:cubicBezTo>
                    <a:cubicBezTo>
                      <a:pt x="-28" y="2217"/>
                      <a:pt x="-171" y="3286"/>
                      <a:pt x="228" y="4271"/>
                    </a:cubicBezTo>
                    <a:cubicBezTo>
                      <a:pt x="1659" y="7799"/>
                      <a:pt x="4080" y="10809"/>
                      <a:pt x="7231" y="12974"/>
                    </a:cubicBezTo>
                    <a:cubicBezTo>
                      <a:pt x="10461" y="15194"/>
                      <a:pt x="14243" y="16368"/>
                      <a:pt x="18167" y="16368"/>
                    </a:cubicBezTo>
                    <a:lnTo>
                      <a:pt x="76871" y="16368"/>
                    </a:lnTo>
                    <a:cubicBezTo>
                      <a:pt x="83391" y="16368"/>
                      <a:pt x="89723" y="17648"/>
                      <a:pt x="95690" y="20171"/>
                    </a:cubicBezTo>
                    <a:cubicBezTo>
                      <a:pt x="101450" y="22609"/>
                      <a:pt x="106618" y="26093"/>
                      <a:pt x="111050" y="30524"/>
                    </a:cubicBezTo>
                    <a:cubicBezTo>
                      <a:pt x="115485" y="34961"/>
                      <a:pt x="118969" y="40129"/>
                      <a:pt x="121403" y="45885"/>
                    </a:cubicBezTo>
                    <a:cubicBezTo>
                      <a:pt x="122884" y="49390"/>
                      <a:pt x="123939" y="53044"/>
                      <a:pt x="124555" y="56773"/>
                    </a:cubicBezTo>
                    <a:lnTo>
                      <a:pt x="130835" y="56773"/>
                    </a:lnTo>
                    <a:cubicBezTo>
                      <a:pt x="130169" y="52210"/>
                      <a:pt x="128925" y="47740"/>
                      <a:pt x="127119" y="43467"/>
                    </a:cubicBezTo>
                    <a:cubicBezTo>
                      <a:pt x="124371" y="36972"/>
                      <a:pt x="120441" y="31141"/>
                      <a:pt x="115437" y="26136"/>
                    </a:cubicBezTo>
                    <a:cubicBezTo>
                      <a:pt x="110437" y="21136"/>
                      <a:pt x="104607" y="17206"/>
                      <a:pt x="98107" y="14455"/>
                    </a:cubicBezTo>
                    <a:cubicBezTo>
                      <a:pt x="91371" y="11606"/>
                      <a:pt x="84226" y="10162"/>
                      <a:pt x="76871" y="10162"/>
                    </a:cubicBezTo>
                    <a:lnTo>
                      <a:pt x="18168" y="10162"/>
                    </a:lnTo>
                    <a:cubicBezTo>
                      <a:pt x="12790" y="10162"/>
                      <a:pt x="8005" y="6934"/>
                      <a:pt x="5979" y="1938"/>
                    </a:cubicBezTo>
                    <a:cubicBezTo>
                      <a:pt x="5899" y="1743"/>
                      <a:pt x="5802" y="1561"/>
                      <a:pt x="5691" y="1391"/>
                    </a:cubicBezTo>
                    <a:cubicBezTo>
                      <a:pt x="4893" y="183"/>
                      <a:pt x="3330" y="-337"/>
                      <a:pt x="1937" y="228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2CA69433-AE62-DEB3-9717-D17E872220CB}"/>
                  </a:ext>
                </a:extLst>
              </p:cNvPr>
              <p:cNvSpPr/>
              <p:nvPr/>
            </p:nvSpPr>
            <p:spPr>
              <a:xfrm>
                <a:off x="1322668" y="4558536"/>
                <a:ext cx="130540" cy="56771"/>
              </a:xfrm>
              <a:custGeom>
                <a:avLst/>
                <a:gdLst>
                  <a:gd name="connsiteX0" fmla="*/ 123828 w 130540"/>
                  <a:gd name="connsiteY0" fmla="*/ 48746 h 56771"/>
                  <a:gd name="connsiteX1" fmla="*/ 112890 w 130540"/>
                  <a:gd name="connsiteY1" fmla="*/ 45351 h 56771"/>
                  <a:gd name="connsiteX2" fmla="*/ 54186 w 130540"/>
                  <a:gd name="connsiteY2" fmla="*/ 45351 h 56771"/>
                  <a:gd name="connsiteX3" fmla="*/ 35367 w 130540"/>
                  <a:gd name="connsiteY3" fmla="*/ 41547 h 56771"/>
                  <a:gd name="connsiteX4" fmla="*/ 20008 w 130540"/>
                  <a:gd name="connsiteY4" fmla="*/ 31195 h 56771"/>
                  <a:gd name="connsiteX5" fmla="*/ 9654 w 130540"/>
                  <a:gd name="connsiteY5" fmla="*/ 15834 h 56771"/>
                  <a:gd name="connsiteX6" fmla="*/ 6184 w 130540"/>
                  <a:gd name="connsiteY6" fmla="*/ 2740 h 56771"/>
                  <a:gd name="connsiteX7" fmla="*/ 5687 w 130540"/>
                  <a:gd name="connsiteY7" fmla="*/ 1390 h 56771"/>
                  <a:gd name="connsiteX8" fmla="*/ 2741 w 130540"/>
                  <a:gd name="connsiteY8" fmla="*/ 22 h 56771"/>
                  <a:gd name="connsiteX9" fmla="*/ 517 w 130540"/>
                  <a:gd name="connsiteY9" fmla="*/ 1390 h 56771"/>
                  <a:gd name="connsiteX10" fmla="*/ 21 w 130540"/>
                  <a:gd name="connsiteY10" fmla="*/ 3465 h 56771"/>
                  <a:gd name="connsiteX11" fmla="*/ 3938 w 130540"/>
                  <a:gd name="connsiteY11" fmla="*/ 18251 h 56771"/>
                  <a:gd name="connsiteX12" fmla="*/ 15619 w 130540"/>
                  <a:gd name="connsiteY12" fmla="*/ 35582 h 56771"/>
                  <a:gd name="connsiteX13" fmla="*/ 32949 w 130540"/>
                  <a:gd name="connsiteY13" fmla="*/ 47262 h 56771"/>
                  <a:gd name="connsiteX14" fmla="*/ 54186 w 130540"/>
                  <a:gd name="connsiteY14" fmla="*/ 51557 h 56771"/>
                  <a:gd name="connsiteX15" fmla="*/ 112889 w 130540"/>
                  <a:gd name="connsiteY15" fmla="*/ 51557 h 56771"/>
                  <a:gd name="connsiteX16" fmla="*/ 123365 w 130540"/>
                  <a:gd name="connsiteY16" fmla="*/ 56771 h 56771"/>
                  <a:gd name="connsiteX17" fmla="*/ 130540 w 130540"/>
                  <a:gd name="connsiteY17" fmla="*/ 56771 h 56771"/>
                  <a:gd name="connsiteX18" fmla="*/ 123827 w 130540"/>
                  <a:gd name="connsiteY18" fmla="*/ 48745 h 5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540" h="56771">
                    <a:moveTo>
                      <a:pt x="123828" y="48746"/>
                    </a:moveTo>
                    <a:cubicBezTo>
                      <a:pt x="120597" y="46525"/>
                      <a:pt x="116814" y="45351"/>
                      <a:pt x="112890" y="45351"/>
                    </a:cubicBezTo>
                    <a:lnTo>
                      <a:pt x="54186" y="45351"/>
                    </a:lnTo>
                    <a:cubicBezTo>
                      <a:pt x="47667" y="45351"/>
                      <a:pt x="41335" y="44072"/>
                      <a:pt x="35367" y="41547"/>
                    </a:cubicBezTo>
                    <a:cubicBezTo>
                      <a:pt x="29610" y="39113"/>
                      <a:pt x="24442" y="35630"/>
                      <a:pt x="20008" y="31195"/>
                    </a:cubicBezTo>
                    <a:cubicBezTo>
                      <a:pt x="15572" y="26758"/>
                      <a:pt x="12089" y="21590"/>
                      <a:pt x="9654" y="15834"/>
                    </a:cubicBezTo>
                    <a:cubicBezTo>
                      <a:pt x="7881" y="11642"/>
                      <a:pt x="6713" y="7237"/>
                      <a:pt x="6184" y="2740"/>
                    </a:cubicBezTo>
                    <a:cubicBezTo>
                      <a:pt x="6126" y="2240"/>
                      <a:pt x="5948" y="1783"/>
                      <a:pt x="5687" y="1390"/>
                    </a:cubicBezTo>
                    <a:cubicBezTo>
                      <a:pt x="5061" y="447"/>
                      <a:pt x="3942" y="-120"/>
                      <a:pt x="2741" y="22"/>
                    </a:cubicBezTo>
                    <a:cubicBezTo>
                      <a:pt x="1797" y="132"/>
                      <a:pt x="1004" y="656"/>
                      <a:pt x="517" y="1390"/>
                    </a:cubicBezTo>
                    <a:cubicBezTo>
                      <a:pt x="126" y="1980"/>
                      <a:pt x="-68" y="2706"/>
                      <a:pt x="21" y="3465"/>
                    </a:cubicBezTo>
                    <a:cubicBezTo>
                      <a:pt x="619" y="8544"/>
                      <a:pt x="1937" y="13519"/>
                      <a:pt x="3938" y="18251"/>
                    </a:cubicBezTo>
                    <a:cubicBezTo>
                      <a:pt x="6686" y="24747"/>
                      <a:pt x="10615" y="30578"/>
                      <a:pt x="15619" y="35582"/>
                    </a:cubicBezTo>
                    <a:cubicBezTo>
                      <a:pt x="20622" y="40586"/>
                      <a:pt x="26453" y="44515"/>
                      <a:pt x="32949" y="47262"/>
                    </a:cubicBezTo>
                    <a:cubicBezTo>
                      <a:pt x="39686" y="50111"/>
                      <a:pt x="46831" y="51557"/>
                      <a:pt x="54186" y="51557"/>
                    </a:cubicBezTo>
                    <a:lnTo>
                      <a:pt x="112889" y="51557"/>
                    </a:lnTo>
                    <a:cubicBezTo>
                      <a:pt x="117088" y="51557"/>
                      <a:pt x="120919" y="53531"/>
                      <a:pt x="123365" y="56771"/>
                    </a:cubicBezTo>
                    <a:lnTo>
                      <a:pt x="130540" y="56771"/>
                    </a:lnTo>
                    <a:cubicBezTo>
                      <a:pt x="129082" y="53534"/>
                      <a:pt x="126773" y="50770"/>
                      <a:pt x="123827" y="4874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41454D0F-8EEC-27E4-1A2B-0FD464AF29E3}"/>
                  </a:ext>
                </a:extLst>
              </p:cNvPr>
              <p:cNvSpPr/>
              <p:nvPr/>
            </p:nvSpPr>
            <p:spPr>
              <a:xfrm>
                <a:off x="1436814" y="4615308"/>
                <a:ext cx="63196" cy="18380"/>
              </a:xfrm>
              <a:custGeom>
                <a:avLst/>
                <a:gdLst>
                  <a:gd name="connsiteX0" fmla="*/ 16394 w 63196"/>
                  <a:gd name="connsiteY0" fmla="*/ 0 h 18380"/>
                  <a:gd name="connsiteX1" fmla="*/ 9190 w 63196"/>
                  <a:gd name="connsiteY1" fmla="*/ 0 h 18380"/>
                  <a:gd name="connsiteX2" fmla="*/ 0 w 63196"/>
                  <a:gd name="connsiteY2" fmla="*/ 9190 h 18380"/>
                  <a:gd name="connsiteX3" fmla="*/ 9190 w 63196"/>
                  <a:gd name="connsiteY3" fmla="*/ 18380 h 18380"/>
                  <a:gd name="connsiteX4" fmla="*/ 11640 w 63196"/>
                  <a:gd name="connsiteY4" fmla="*/ 18380 h 18380"/>
                  <a:gd name="connsiteX5" fmla="*/ 11640 w 63196"/>
                  <a:gd name="connsiteY5" fmla="*/ 15278 h 18380"/>
                  <a:gd name="connsiteX6" fmla="*/ 14743 w 63196"/>
                  <a:gd name="connsiteY6" fmla="*/ 12175 h 18380"/>
                  <a:gd name="connsiteX7" fmla="*/ 17846 w 63196"/>
                  <a:gd name="connsiteY7" fmla="*/ 15278 h 18380"/>
                  <a:gd name="connsiteX8" fmla="*/ 17846 w 63196"/>
                  <a:gd name="connsiteY8" fmla="*/ 18380 h 18380"/>
                  <a:gd name="connsiteX9" fmla="*/ 46833 w 63196"/>
                  <a:gd name="connsiteY9" fmla="*/ 18380 h 18380"/>
                  <a:gd name="connsiteX10" fmla="*/ 46833 w 63196"/>
                  <a:gd name="connsiteY10" fmla="*/ 15278 h 18380"/>
                  <a:gd name="connsiteX11" fmla="*/ 49933 w 63196"/>
                  <a:gd name="connsiteY11" fmla="*/ 12175 h 18380"/>
                  <a:gd name="connsiteX12" fmla="*/ 9190 w 63196"/>
                  <a:gd name="connsiteY12" fmla="*/ 12175 h 18380"/>
                  <a:gd name="connsiteX13" fmla="*/ 6205 w 63196"/>
                  <a:gd name="connsiteY13" fmla="*/ 9190 h 18380"/>
                  <a:gd name="connsiteX14" fmla="*/ 9190 w 63196"/>
                  <a:gd name="connsiteY14" fmla="*/ 6205 h 18380"/>
                  <a:gd name="connsiteX15" fmla="*/ 54010 w 63196"/>
                  <a:gd name="connsiteY15" fmla="*/ 6205 h 18380"/>
                  <a:gd name="connsiteX16" fmla="*/ 56992 w 63196"/>
                  <a:gd name="connsiteY16" fmla="*/ 9190 h 18380"/>
                  <a:gd name="connsiteX17" fmla="*/ 54010 w 63196"/>
                  <a:gd name="connsiteY17" fmla="*/ 12175 h 18380"/>
                  <a:gd name="connsiteX18" fmla="*/ 49933 w 63196"/>
                  <a:gd name="connsiteY18" fmla="*/ 12175 h 18380"/>
                  <a:gd name="connsiteX19" fmla="*/ 53038 w 63196"/>
                  <a:gd name="connsiteY19" fmla="*/ 15278 h 18380"/>
                  <a:gd name="connsiteX20" fmla="*/ 53038 w 63196"/>
                  <a:gd name="connsiteY20" fmla="*/ 18380 h 18380"/>
                  <a:gd name="connsiteX21" fmla="*/ 54010 w 63196"/>
                  <a:gd name="connsiteY21" fmla="*/ 18380 h 18380"/>
                  <a:gd name="connsiteX22" fmla="*/ 63197 w 63196"/>
                  <a:gd name="connsiteY22" fmla="*/ 9190 h 18380"/>
                  <a:gd name="connsiteX23" fmla="*/ 54010 w 63196"/>
                  <a:gd name="connsiteY23" fmla="*/ 0 h 18380"/>
                  <a:gd name="connsiteX24" fmla="*/ 16393 w 63196"/>
                  <a:gd name="connsiteY24" fmla="*/ 0 h 1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196" h="18380">
                    <a:moveTo>
                      <a:pt x="16394" y="0"/>
                    </a:moveTo>
                    <a:lnTo>
                      <a:pt x="9190" y="0"/>
                    </a:lnTo>
                    <a:cubicBezTo>
                      <a:pt x="4123" y="0"/>
                      <a:pt x="0" y="4123"/>
                      <a:pt x="0" y="9190"/>
                    </a:cubicBezTo>
                    <a:cubicBezTo>
                      <a:pt x="0" y="14257"/>
                      <a:pt x="4123" y="18380"/>
                      <a:pt x="9190" y="18380"/>
                    </a:cubicBezTo>
                    <a:lnTo>
                      <a:pt x="11640" y="18380"/>
                    </a:lnTo>
                    <a:lnTo>
                      <a:pt x="11640" y="15278"/>
                    </a:lnTo>
                    <a:cubicBezTo>
                      <a:pt x="11640" y="13564"/>
                      <a:pt x="13030" y="12175"/>
                      <a:pt x="14743" y="12175"/>
                    </a:cubicBezTo>
                    <a:cubicBezTo>
                      <a:pt x="16456" y="12175"/>
                      <a:pt x="17846" y="13564"/>
                      <a:pt x="17846" y="15278"/>
                    </a:cubicBezTo>
                    <a:lnTo>
                      <a:pt x="17846" y="18380"/>
                    </a:lnTo>
                    <a:lnTo>
                      <a:pt x="46833" y="18380"/>
                    </a:lnTo>
                    <a:lnTo>
                      <a:pt x="46833" y="15278"/>
                    </a:lnTo>
                    <a:cubicBezTo>
                      <a:pt x="46833" y="13564"/>
                      <a:pt x="48220" y="12175"/>
                      <a:pt x="49933" y="12175"/>
                    </a:cubicBezTo>
                    <a:lnTo>
                      <a:pt x="9190" y="12175"/>
                    </a:lnTo>
                    <a:cubicBezTo>
                      <a:pt x="7545" y="12175"/>
                      <a:pt x="6205" y="10836"/>
                      <a:pt x="6205" y="9190"/>
                    </a:cubicBezTo>
                    <a:cubicBezTo>
                      <a:pt x="6205" y="7545"/>
                      <a:pt x="7544" y="6205"/>
                      <a:pt x="9190" y="6205"/>
                    </a:cubicBezTo>
                    <a:lnTo>
                      <a:pt x="54010" y="6205"/>
                    </a:lnTo>
                    <a:cubicBezTo>
                      <a:pt x="55656" y="6205"/>
                      <a:pt x="56992" y="7545"/>
                      <a:pt x="56992" y="9190"/>
                    </a:cubicBezTo>
                    <a:cubicBezTo>
                      <a:pt x="56992" y="10836"/>
                      <a:pt x="55656" y="12175"/>
                      <a:pt x="54010" y="12175"/>
                    </a:cubicBezTo>
                    <a:lnTo>
                      <a:pt x="49933" y="12175"/>
                    </a:lnTo>
                    <a:cubicBezTo>
                      <a:pt x="51647" y="12175"/>
                      <a:pt x="53038" y="13564"/>
                      <a:pt x="53038" y="15278"/>
                    </a:cubicBezTo>
                    <a:lnTo>
                      <a:pt x="53038" y="18380"/>
                    </a:lnTo>
                    <a:lnTo>
                      <a:pt x="54010" y="18380"/>
                    </a:lnTo>
                    <a:cubicBezTo>
                      <a:pt x="59074" y="18380"/>
                      <a:pt x="63197" y="14258"/>
                      <a:pt x="63197" y="9190"/>
                    </a:cubicBezTo>
                    <a:cubicBezTo>
                      <a:pt x="63197" y="4122"/>
                      <a:pt x="59074" y="0"/>
                      <a:pt x="54010" y="0"/>
                    </a:cubicBezTo>
                    <a:lnTo>
                      <a:pt x="16393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1" name="Figura a mano libera: forma 50">
                <a:extLst>
                  <a:ext uri="{FF2B5EF4-FFF2-40B4-BE49-F238E27FC236}">
                    <a16:creationId xmlns:a16="http://schemas.microsoft.com/office/drawing/2014/main" id="{DBEF5DEF-A761-2BA3-07AF-58C12F8B6E05}"/>
                  </a:ext>
                </a:extLst>
              </p:cNvPr>
              <p:cNvSpPr/>
              <p:nvPr/>
            </p:nvSpPr>
            <p:spPr>
              <a:xfrm>
                <a:off x="1448454" y="4627483"/>
                <a:ext cx="6205" cy="64611"/>
              </a:xfrm>
              <a:custGeom>
                <a:avLst/>
                <a:gdLst>
                  <a:gd name="connsiteX0" fmla="*/ 6205 w 6205"/>
                  <a:gd name="connsiteY0" fmla="*/ 3103 h 64611"/>
                  <a:gd name="connsiteX1" fmla="*/ 3103 w 6205"/>
                  <a:gd name="connsiteY1" fmla="*/ 0 h 64611"/>
                  <a:gd name="connsiteX2" fmla="*/ 0 w 6205"/>
                  <a:gd name="connsiteY2" fmla="*/ 3103 h 64611"/>
                  <a:gd name="connsiteX3" fmla="*/ 0 w 6205"/>
                  <a:gd name="connsiteY3" fmla="*/ 64611 h 64611"/>
                  <a:gd name="connsiteX4" fmla="*/ 6206 w 6205"/>
                  <a:gd name="connsiteY4" fmla="*/ 59636 h 64611"/>
                  <a:gd name="connsiteX5" fmla="*/ 6206 w 6205"/>
                  <a:gd name="connsiteY5" fmla="*/ 3103 h 6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5" h="64611">
                    <a:moveTo>
                      <a:pt x="6205" y="3103"/>
                    </a:moveTo>
                    <a:cubicBezTo>
                      <a:pt x="6205" y="1389"/>
                      <a:pt x="4816" y="0"/>
                      <a:pt x="3103" y="0"/>
                    </a:cubicBezTo>
                    <a:cubicBezTo>
                      <a:pt x="1389" y="0"/>
                      <a:pt x="0" y="1389"/>
                      <a:pt x="0" y="3103"/>
                    </a:cubicBezTo>
                    <a:lnTo>
                      <a:pt x="0" y="64611"/>
                    </a:lnTo>
                    <a:cubicBezTo>
                      <a:pt x="2104" y="62994"/>
                      <a:pt x="4172" y="61335"/>
                      <a:pt x="6206" y="59636"/>
                    </a:cubicBezTo>
                    <a:lnTo>
                      <a:pt x="6206" y="3103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2" name="Figura a mano libera: forma 51">
                <a:extLst>
                  <a:ext uri="{FF2B5EF4-FFF2-40B4-BE49-F238E27FC236}">
                    <a16:creationId xmlns:a16="http://schemas.microsoft.com/office/drawing/2014/main" id="{5D081ACE-56F3-3C8B-0176-54E9844E1F0E}"/>
                  </a:ext>
                </a:extLst>
              </p:cNvPr>
              <p:cNvSpPr/>
              <p:nvPr/>
            </p:nvSpPr>
            <p:spPr>
              <a:xfrm>
                <a:off x="1483647" y="4627483"/>
                <a:ext cx="6204" cy="29531"/>
              </a:xfrm>
              <a:custGeom>
                <a:avLst/>
                <a:gdLst>
                  <a:gd name="connsiteX0" fmla="*/ 6204 w 6204"/>
                  <a:gd name="connsiteY0" fmla="*/ 3103 h 29531"/>
                  <a:gd name="connsiteX1" fmla="*/ 3100 w 6204"/>
                  <a:gd name="connsiteY1" fmla="*/ 0 h 29531"/>
                  <a:gd name="connsiteX2" fmla="*/ 0 w 6204"/>
                  <a:gd name="connsiteY2" fmla="*/ 3103 h 29531"/>
                  <a:gd name="connsiteX3" fmla="*/ 0 w 6204"/>
                  <a:gd name="connsiteY3" fmla="*/ 29532 h 29531"/>
                  <a:gd name="connsiteX4" fmla="*/ 6204 w 6204"/>
                  <a:gd name="connsiteY4" fmla="*/ 21035 h 29531"/>
                  <a:gd name="connsiteX5" fmla="*/ 6204 w 6204"/>
                  <a:gd name="connsiteY5" fmla="*/ 3103 h 2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4" h="29531">
                    <a:moveTo>
                      <a:pt x="6204" y="3103"/>
                    </a:moveTo>
                    <a:cubicBezTo>
                      <a:pt x="6204" y="1389"/>
                      <a:pt x="4818" y="0"/>
                      <a:pt x="3100" y="0"/>
                    </a:cubicBezTo>
                    <a:cubicBezTo>
                      <a:pt x="1391" y="0"/>
                      <a:pt x="0" y="1389"/>
                      <a:pt x="0" y="3103"/>
                    </a:cubicBezTo>
                    <a:lnTo>
                      <a:pt x="0" y="29532"/>
                    </a:lnTo>
                    <a:cubicBezTo>
                      <a:pt x="2145" y="26759"/>
                      <a:pt x="4214" y="23926"/>
                      <a:pt x="6204" y="21035"/>
                    </a:cubicBezTo>
                    <a:lnTo>
                      <a:pt x="6204" y="3103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4DE6A56C-E3E8-505B-446A-231C9D49719C}"/>
                  </a:ext>
                </a:extLst>
              </p:cNvPr>
              <p:cNvSpPr/>
              <p:nvPr/>
            </p:nvSpPr>
            <p:spPr>
              <a:xfrm>
                <a:off x="1180453" y="4609638"/>
                <a:ext cx="117979" cy="10347"/>
              </a:xfrm>
              <a:custGeom>
                <a:avLst/>
                <a:gdLst>
                  <a:gd name="connsiteX0" fmla="*/ 117979 w 117979"/>
                  <a:gd name="connsiteY0" fmla="*/ 10160 h 10347"/>
                  <a:gd name="connsiteX1" fmla="*/ 111889 w 117979"/>
                  <a:gd name="connsiteY1" fmla="*/ 3394 h 10347"/>
                  <a:gd name="connsiteX2" fmla="*/ 100952 w 117979"/>
                  <a:gd name="connsiteY2" fmla="*/ 0 h 10347"/>
                  <a:gd name="connsiteX3" fmla="*/ 0 w 117979"/>
                  <a:gd name="connsiteY3" fmla="*/ 0 h 10347"/>
                  <a:gd name="connsiteX4" fmla="*/ 0 w 117979"/>
                  <a:gd name="connsiteY4" fmla="*/ 6206 h 10347"/>
                  <a:gd name="connsiteX5" fmla="*/ 100952 w 117979"/>
                  <a:gd name="connsiteY5" fmla="*/ 6206 h 10347"/>
                  <a:gd name="connsiteX6" fmla="*/ 110534 w 117979"/>
                  <a:gd name="connsiteY6" fmla="*/ 10348 h 10347"/>
                  <a:gd name="connsiteX7" fmla="*/ 112386 w 117979"/>
                  <a:gd name="connsiteY7" fmla="*/ 10161 h 10347"/>
                  <a:gd name="connsiteX8" fmla="*/ 117979 w 117979"/>
                  <a:gd name="connsiteY8" fmla="*/ 10161 h 1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79" h="10347">
                    <a:moveTo>
                      <a:pt x="117979" y="10160"/>
                    </a:moveTo>
                    <a:cubicBezTo>
                      <a:pt x="116522" y="7464"/>
                      <a:pt x="114446" y="5151"/>
                      <a:pt x="111889" y="3394"/>
                    </a:cubicBezTo>
                    <a:cubicBezTo>
                      <a:pt x="108658" y="1173"/>
                      <a:pt x="104876" y="0"/>
                      <a:pt x="100952" y="0"/>
                    </a:cubicBezTo>
                    <a:lnTo>
                      <a:pt x="0" y="0"/>
                    </a:lnTo>
                    <a:lnTo>
                      <a:pt x="0" y="6206"/>
                    </a:lnTo>
                    <a:lnTo>
                      <a:pt x="100952" y="6206"/>
                    </a:lnTo>
                    <a:cubicBezTo>
                      <a:pt x="104668" y="6206"/>
                      <a:pt x="108100" y="7748"/>
                      <a:pt x="110534" y="10348"/>
                    </a:cubicBezTo>
                    <a:cubicBezTo>
                      <a:pt x="111133" y="10225"/>
                      <a:pt x="111752" y="10161"/>
                      <a:pt x="112386" y="10161"/>
                    </a:cubicBezTo>
                    <a:lnTo>
                      <a:pt x="117979" y="10161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4" name="Figura a mano libera: forma 53">
                <a:extLst>
                  <a:ext uri="{FF2B5EF4-FFF2-40B4-BE49-F238E27FC236}">
                    <a16:creationId xmlns:a16="http://schemas.microsoft.com/office/drawing/2014/main" id="{D02CEA74-536C-58E5-6F89-747FC16EDE2C}"/>
                  </a:ext>
                </a:extLst>
              </p:cNvPr>
              <p:cNvSpPr/>
              <p:nvPr/>
            </p:nvSpPr>
            <p:spPr>
              <a:xfrm>
                <a:off x="1296417" y="4626004"/>
                <a:ext cx="22" cy="418"/>
              </a:xfrm>
              <a:custGeom>
                <a:avLst/>
                <a:gdLst>
                  <a:gd name="connsiteX0" fmla="*/ 22 w 22"/>
                  <a:gd name="connsiteY0" fmla="*/ 0 h 418"/>
                  <a:gd name="connsiteX1" fmla="*/ 0 w 22"/>
                  <a:gd name="connsiteY1" fmla="*/ 0 h 418"/>
                  <a:gd name="connsiteX2" fmla="*/ 22 w 22"/>
                  <a:gd name="connsiteY2" fmla="*/ 0 h 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" h="418">
                    <a:moveTo>
                      <a:pt x="22" y="0"/>
                    </a:moveTo>
                    <a:lnTo>
                      <a:pt x="0" y="0"/>
                    </a:lnTo>
                    <a:cubicBezTo>
                      <a:pt x="8" y="0"/>
                      <a:pt x="15" y="0"/>
                      <a:pt x="22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5" name="Figura a mano libera: forma 54">
                <a:extLst>
                  <a:ext uri="{FF2B5EF4-FFF2-40B4-BE49-F238E27FC236}">
                    <a16:creationId xmlns:a16="http://schemas.microsoft.com/office/drawing/2014/main" id="{3FF46BE2-C2D0-CCFE-9EDE-73E3BB750F8C}"/>
                  </a:ext>
                </a:extLst>
              </p:cNvPr>
              <p:cNvSpPr/>
              <p:nvPr/>
            </p:nvSpPr>
            <p:spPr>
              <a:xfrm>
                <a:off x="1296415" y="4631974"/>
                <a:ext cx="32" cy="418"/>
              </a:xfrm>
              <a:custGeom>
                <a:avLst/>
                <a:gdLst>
                  <a:gd name="connsiteX0" fmla="*/ 0 w 32"/>
                  <a:gd name="connsiteY0" fmla="*/ 0 h 418"/>
                  <a:gd name="connsiteX1" fmla="*/ 32 w 32"/>
                  <a:gd name="connsiteY1" fmla="*/ 0 h 418"/>
                  <a:gd name="connsiteX2" fmla="*/ 0 w 32"/>
                  <a:gd name="connsiteY2" fmla="*/ 0 h 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" h="418">
                    <a:moveTo>
                      <a:pt x="0" y="0"/>
                    </a:moveTo>
                    <a:lnTo>
                      <a:pt x="32" y="0"/>
                    </a:lnTo>
                    <a:cubicBezTo>
                      <a:pt x="21" y="0"/>
                      <a:pt x="11" y="0"/>
                      <a:pt x="0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6" name="Figura a mano libera: forma 55">
                <a:extLst>
                  <a:ext uri="{FF2B5EF4-FFF2-40B4-BE49-F238E27FC236}">
                    <a16:creationId xmlns:a16="http://schemas.microsoft.com/office/drawing/2014/main" id="{CD151237-AEEE-BF7B-A8E1-75D11AF06D74}"/>
                  </a:ext>
                </a:extLst>
              </p:cNvPr>
              <p:cNvSpPr/>
              <p:nvPr/>
            </p:nvSpPr>
            <p:spPr>
              <a:xfrm>
                <a:off x="1182129" y="4637992"/>
                <a:ext cx="116303" cy="27053"/>
              </a:xfrm>
              <a:custGeom>
                <a:avLst/>
                <a:gdLst>
                  <a:gd name="connsiteX0" fmla="*/ 21755 w 116303"/>
                  <a:gd name="connsiteY0" fmla="*/ 14151 h 27053"/>
                  <a:gd name="connsiteX1" fmla="*/ 40574 w 116303"/>
                  <a:gd name="connsiteY1" fmla="*/ 10348 h 27053"/>
                  <a:gd name="connsiteX2" fmla="*/ 99277 w 116303"/>
                  <a:gd name="connsiteY2" fmla="*/ 10348 h 27053"/>
                  <a:gd name="connsiteX3" fmla="*/ 110214 w 116303"/>
                  <a:gd name="connsiteY3" fmla="*/ 6954 h 27053"/>
                  <a:gd name="connsiteX4" fmla="*/ 116304 w 116303"/>
                  <a:gd name="connsiteY4" fmla="*/ 187 h 27053"/>
                  <a:gd name="connsiteX5" fmla="*/ 110710 w 116303"/>
                  <a:gd name="connsiteY5" fmla="*/ 187 h 27053"/>
                  <a:gd name="connsiteX6" fmla="*/ 108859 w 116303"/>
                  <a:gd name="connsiteY6" fmla="*/ 0 h 27053"/>
                  <a:gd name="connsiteX7" fmla="*/ 99277 w 116303"/>
                  <a:gd name="connsiteY7" fmla="*/ 4142 h 27053"/>
                  <a:gd name="connsiteX8" fmla="*/ 40573 w 116303"/>
                  <a:gd name="connsiteY8" fmla="*/ 4142 h 27053"/>
                  <a:gd name="connsiteX9" fmla="*/ 19337 w 116303"/>
                  <a:gd name="connsiteY9" fmla="*/ 8436 h 27053"/>
                  <a:gd name="connsiteX10" fmla="*/ 2007 w 116303"/>
                  <a:gd name="connsiteY10" fmla="*/ 20117 h 27053"/>
                  <a:gd name="connsiteX11" fmla="*/ 0 w 116303"/>
                  <a:gd name="connsiteY11" fmla="*/ 22236 h 27053"/>
                  <a:gd name="connsiteX12" fmla="*/ 4022 w 116303"/>
                  <a:gd name="connsiteY12" fmla="*/ 27053 h 27053"/>
                  <a:gd name="connsiteX13" fmla="*/ 6395 w 116303"/>
                  <a:gd name="connsiteY13" fmla="*/ 24505 h 27053"/>
                  <a:gd name="connsiteX14" fmla="*/ 21755 w 116303"/>
                  <a:gd name="connsiteY14" fmla="*/ 14152 h 2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303" h="27053">
                    <a:moveTo>
                      <a:pt x="21755" y="14151"/>
                    </a:moveTo>
                    <a:cubicBezTo>
                      <a:pt x="27722" y="11628"/>
                      <a:pt x="34054" y="10348"/>
                      <a:pt x="40574" y="10348"/>
                    </a:cubicBezTo>
                    <a:lnTo>
                      <a:pt x="99277" y="10348"/>
                    </a:lnTo>
                    <a:cubicBezTo>
                      <a:pt x="103201" y="10348"/>
                      <a:pt x="106983" y="9174"/>
                      <a:pt x="110214" y="6954"/>
                    </a:cubicBezTo>
                    <a:cubicBezTo>
                      <a:pt x="112770" y="5197"/>
                      <a:pt x="114847" y="2883"/>
                      <a:pt x="116304" y="187"/>
                    </a:cubicBezTo>
                    <a:lnTo>
                      <a:pt x="110710" y="187"/>
                    </a:lnTo>
                    <a:cubicBezTo>
                      <a:pt x="110076" y="187"/>
                      <a:pt x="109457" y="123"/>
                      <a:pt x="108859" y="0"/>
                    </a:cubicBezTo>
                    <a:cubicBezTo>
                      <a:pt x="106424" y="2600"/>
                      <a:pt x="102992" y="4142"/>
                      <a:pt x="99277" y="4142"/>
                    </a:cubicBezTo>
                    <a:lnTo>
                      <a:pt x="40573" y="4142"/>
                    </a:lnTo>
                    <a:cubicBezTo>
                      <a:pt x="33218" y="4142"/>
                      <a:pt x="26073" y="5587"/>
                      <a:pt x="19337" y="8436"/>
                    </a:cubicBezTo>
                    <a:cubicBezTo>
                      <a:pt x="12837" y="11187"/>
                      <a:pt x="7007" y="15117"/>
                      <a:pt x="2007" y="20117"/>
                    </a:cubicBezTo>
                    <a:cubicBezTo>
                      <a:pt x="1317" y="20807"/>
                      <a:pt x="649" y="21515"/>
                      <a:pt x="0" y="22236"/>
                    </a:cubicBezTo>
                    <a:cubicBezTo>
                      <a:pt x="1315" y="23864"/>
                      <a:pt x="2656" y="25470"/>
                      <a:pt x="4022" y="27053"/>
                    </a:cubicBezTo>
                    <a:cubicBezTo>
                      <a:pt x="4780" y="26179"/>
                      <a:pt x="5571" y="25329"/>
                      <a:pt x="6395" y="24505"/>
                    </a:cubicBezTo>
                    <a:cubicBezTo>
                      <a:pt x="10827" y="20073"/>
                      <a:pt x="15995" y="16589"/>
                      <a:pt x="21755" y="14152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7" name="Figura a mano libera: forma 56">
                <a:extLst>
                  <a:ext uri="{FF2B5EF4-FFF2-40B4-BE49-F238E27FC236}">
                    <a16:creationId xmlns:a16="http://schemas.microsoft.com/office/drawing/2014/main" id="{ABF6F40B-DDE0-E359-E35C-E3FC72E71F67}"/>
                  </a:ext>
                </a:extLst>
              </p:cNvPr>
              <p:cNvSpPr/>
              <p:nvPr/>
            </p:nvSpPr>
            <p:spPr>
              <a:xfrm>
                <a:off x="1332502" y="4626004"/>
                <a:ext cx="49" cy="418"/>
              </a:xfrm>
              <a:custGeom>
                <a:avLst/>
                <a:gdLst>
                  <a:gd name="connsiteX0" fmla="*/ 49 w 49"/>
                  <a:gd name="connsiteY0" fmla="*/ 0 h 418"/>
                  <a:gd name="connsiteX1" fmla="*/ 0 w 49"/>
                  <a:gd name="connsiteY1" fmla="*/ 0 h 418"/>
                  <a:gd name="connsiteX2" fmla="*/ 49 w 49"/>
                  <a:gd name="connsiteY2" fmla="*/ 0 h 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" h="418">
                    <a:moveTo>
                      <a:pt x="49" y="0"/>
                    </a:moveTo>
                    <a:lnTo>
                      <a:pt x="0" y="0"/>
                    </a:lnTo>
                    <a:cubicBezTo>
                      <a:pt x="16" y="0"/>
                      <a:pt x="33" y="0"/>
                      <a:pt x="49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Figura a mano libera: forma 57">
                <a:extLst>
                  <a:ext uri="{FF2B5EF4-FFF2-40B4-BE49-F238E27FC236}">
                    <a16:creationId xmlns:a16="http://schemas.microsoft.com/office/drawing/2014/main" id="{4A26389B-C1A5-7027-4082-878D3CAB46D8}"/>
                  </a:ext>
                </a:extLst>
              </p:cNvPr>
              <p:cNvSpPr/>
              <p:nvPr/>
            </p:nvSpPr>
            <p:spPr>
              <a:xfrm>
                <a:off x="1180454" y="4574447"/>
                <a:ext cx="154713" cy="45351"/>
              </a:xfrm>
              <a:custGeom>
                <a:avLst/>
                <a:gdLst>
                  <a:gd name="connsiteX0" fmla="*/ 100952 w 154713"/>
                  <a:gd name="connsiteY0" fmla="*/ 6205 h 45351"/>
                  <a:gd name="connsiteX1" fmla="*/ 119771 w 154713"/>
                  <a:gd name="connsiteY1" fmla="*/ 10010 h 45351"/>
                  <a:gd name="connsiteX2" fmla="*/ 135130 w 154713"/>
                  <a:gd name="connsiteY2" fmla="*/ 20363 h 45351"/>
                  <a:gd name="connsiteX3" fmla="*/ 145484 w 154713"/>
                  <a:gd name="connsiteY3" fmla="*/ 35723 h 45351"/>
                  <a:gd name="connsiteX4" fmla="*/ 148414 w 154713"/>
                  <a:gd name="connsiteY4" fmla="*/ 45352 h 45351"/>
                  <a:gd name="connsiteX5" fmla="*/ 154714 w 154713"/>
                  <a:gd name="connsiteY5" fmla="*/ 45352 h 45351"/>
                  <a:gd name="connsiteX6" fmla="*/ 151199 w 154713"/>
                  <a:gd name="connsiteY6" fmla="*/ 33305 h 45351"/>
                  <a:gd name="connsiteX7" fmla="*/ 139519 w 154713"/>
                  <a:gd name="connsiteY7" fmla="*/ 15975 h 45351"/>
                  <a:gd name="connsiteX8" fmla="*/ 122189 w 154713"/>
                  <a:gd name="connsiteY8" fmla="*/ 4295 h 45351"/>
                  <a:gd name="connsiteX9" fmla="*/ 100953 w 154713"/>
                  <a:gd name="connsiteY9" fmla="*/ 0 h 45351"/>
                  <a:gd name="connsiteX10" fmla="*/ 0 w 154713"/>
                  <a:gd name="connsiteY10" fmla="*/ 0 h 45351"/>
                  <a:gd name="connsiteX11" fmla="*/ 0 w 154713"/>
                  <a:gd name="connsiteY11" fmla="*/ 6205 h 45351"/>
                  <a:gd name="connsiteX12" fmla="*/ 100952 w 154713"/>
                  <a:gd name="connsiteY12" fmla="*/ 6205 h 4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13" h="45351">
                    <a:moveTo>
                      <a:pt x="100952" y="6205"/>
                    </a:moveTo>
                    <a:cubicBezTo>
                      <a:pt x="107469" y="6205"/>
                      <a:pt x="113801" y="7485"/>
                      <a:pt x="119771" y="10010"/>
                    </a:cubicBezTo>
                    <a:cubicBezTo>
                      <a:pt x="125530" y="12446"/>
                      <a:pt x="130698" y="15929"/>
                      <a:pt x="135130" y="20363"/>
                    </a:cubicBezTo>
                    <a:cubicBezTo>
                      <a:pt x="139565" y="24798"/>
                      <a:pt x="143049" y="29965"/>
                      <a:pt x="145484" y="35723"/>
                    </a:cubicBezTo>
                    <a:cubicBezTo>
                      <a:pt x="146799" y="38832"/>
                      <a:pt x="147779" y="42058"/>
                      <a:pt x="148414" y="45352"/>
                    </a:cubicBezTo>
                    <a:lnTo>
                      <a:pt x="154714" y="45352"/>
                    </a:lnTo>
                    <a:cubicBezTo>
                      <a:pt x="154012" y="41225"/>
                      <a:pt x="152839" y="37183"/>
                      <a:pt x="151199" y="33305"/>
                    </a:cubicBezTo>
                    <a:cubicBezTo>
                      <a:pt x="148451" y="26808"/>
                      <a:pt x="144521" y="20977"/>
                      <a:pt x="139519" y="15975"/>
                    </a:cubicBezTo>
                    <a:cubicBezTo>
                      <a:pt x="134519" y="10974"/>
                      <a:pt x="128688" y="7044"/>
                      <a:pt x="122189" y="4295"/>
                    </a:cubicBezTo>
                    <a:cubicBezTo>
                      <a:pt x="115449" y="1445"/>
                      <a:pt x="108305" y="0"/>
                      <a:pt x="100953" y="0"/>
                    </a:cubicBezTo>
                    <a:lnTo>
                      <a:pt x="0" y="0"/>
                    </a:lnTo>
                    <a:lnTo>
                      <a:pt x="0" y="6205"/>
                    </a:lnTo>
                    <a:lnTo>
                      <a:pt x="100952" y="6205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9" name="Figura a mano libera: forma 58">
                <a:extLst>
                  <a:ext uri="{FF2B5EF4-FFF2-40B4-BE49-F238E27FC236}">
                    <a16:creationId xmlns:a16="http://schemas.microsoft.com/office/drawing/2014/main" id="{8F648500-9E4D-6E22-291F-2DCA5E8BC7FF}"/>
                  </a:ext>
                </a:extLst>
              </p:cNvPr>
              <p:cNvSpPr/>
              <p:nvPr/>
            </p:nvSpPr>
            <p:spPr>
              <a:xfrm>
                <a:off x="1206818" y="4638179"/>
                <a:ext cx="128349" cy="49494"/>
              </a:xfrm>
              <a:custGeom>
                <a:avLst/>
                <a:gdLst>
                  <a:gd name="connsiteX0" fmla="*/ 6302 w 128349"/>
                  <a:gd name="connsiteY0" fmla="*/ 49494 h 49494"/>
                  <a:gd name="connsiteX1" fmla="*/ 15884 w 128349"/>
                  <a:gd name="connsiteY1" fmla="*/ 45351 h 49494"/>
                  <a:gd name="connsiteX2" fmla="*/ 74587 w 128349"/>
                  <a:gd name="connsiteY2" fmla="*/ 45351 h 49494"/>
                  <a:gd name="connsiteX3" fmla="*/ 95824 w 128349"/>
                  <a:gd name="connsiteY3" fmla="*/ 41056 h 49494"/>
                  <a:gd name="connsiteX4" fmla="*/ 113154 w 128349"/>
                  <a:gd name="connsiteY4" fmla="*/ 29377 h 49494"/>
                  <a:gd name="connsiteX5" fmla="*/ 124835 w 128349"/>
                  <a:gd name="connsiteY5" fmla="*/ 12045 h 49494"/>
                  <a:gd name="connsiteX6" fmla="*/ 128349 w 128349"/>
                  <a:gd name="connsiteY6" fmla="*/ 0 h 49494"/>
                  <a:gd name="connsiteX7" fmla="*/ 122050 w 128349"/>
                  <a:gd name="connsiteY7" fmla="*/ 0 h 49494"/>
                  <a:gd name="connsiteX8" fmla="*/ 119120 w 128349"/>
                  <a:gd name="connsiteY8" fmla="*/ 9629 h 49494"/>
                  <a:gd name="connsiteX9" fmla="*/ 108766 w 128349"/>
                  <a:gd name="connsiteY9" fmla="*/ 24990 h 49494"/>
                  <a:gd name="connsiteX10" fmla="*/ 93407 w 128349"/>
                  <a:gd name="connsiteY10" fmla="*/ 35342 h 49494"/>
                  <a:gd name="connsiteX11" fmla="*/ 74587 w 128349"/>
                  <a:gd name="connsiteY11" fmla="*/ 39146 h 49494"/>
                  <a:gd name="connsiteX12" fmla="*/ 15884 w 128349"/>
                  <a:gd name="connsiteY12" fmla="*/ 39146 h 49494"/>
                  <a:gd name="connsiteX13" fmla="*/ 4946 w 128349"/>
                  <a:gd name="connsiteY13" fmla="*/ 42541 h 49494"/>
                  <a:gd name="connsiteX14" fmla="*/ 0 w 128349"/>
                  <a:gd name="connsiteY14" fmla="*/ 47451 h 49494"/>
                  <a:gd name="connsiteX15" fmla="*/ 2200 w 128349"/>
                  <a:gd name="connsiteY15" fmla="*/ 49308 h 49494"/>
                  <a:gd name="connsiteX16" fmla="*/ 4450 w 128349"/>
                  <a:gd name="connsiteY16" fmla="*/ 49308 h 49494"/>
                  <a:gd name="connsiteX17" fmla="*/ 6301 w 128349"/>
                  <a:gd name="connsiteY17" fmla="*/ 49495 h 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349" h="49494">
                    <a:moveTo>
                      <a:pt x="6302" y="49494"/>
                    </a:moveTo>
                    <a:cubicBezTo>
                      <a:pt x="8737" y="46894"/>
                      <a:pt x="12168" y="45351"/>
                      <a:pt x="15884" y="45351"/>
                    </a:cubicBezTo>
                    <a:lnTo>
                      <a:pt x="74587" y="45351"/>
                    </a:lnTo>
                    <a:cubicBezTo>
                      <a:pt x="81943" y="45351"/>
                      <a:pt x="89087" y="43906"/>
                      <a:pt x="95824" y="41056"/>
                    </a:cubicBezTo>
                    <a:cubicBezTo>
                      <a:pt x="102320" y="38310"/>
                      <a:pt x="108151" y="34380"/>
                      <a:pt x="113154" y="29377"/>
                    </a:cubicBezTo>
                    <a:cubicBezTo>
                      <a:pt x="118158" y="24372"/>
                      <a:pt x="122087" y="18541"/>
                      <a:pt x="124835" y="12045"/>
                    </a:cubicBezTo>
                    <a:cubicBezTo>
                      <a:pt x="126475" y="8169"/>
                      <a:pt x="127648" y="4127"/>
                      <a:pt x="128349" y="0"/>
                    </a:cubicBezTo>
                    <a:lnTo>
                      <a:pt x="122050" y="0"/>
                    </a:lnTo>
                    <a:cubicBezTo>
                      <a:pt x="121414" y="3294"/>
                      <a:pt x="120435" y="6520"/>
                      <a:pt x="119120" y="9629"/>
                    </a:cubicBezTo>
                    <a:cubicBezTo>
                      <a:pt x="116685" y="15385"/>
                      <a:pt x="113202" y="20553"/>
                      <a:pt x="108766" y="24990"/>
                    </a:cubicBezTo>
                    <a:cubicBezTo>
                      <a:pt x="104331" y="29425"/>
                      <a:pt x="99163" y="32908"/>
                      <a:pt x="93407" y="35342"/>
                    </a:cubicBezTo>
                    <a:cubicBezTo>
                      <a:pt x="87439" y="37867"/>
                      <a:pt x="81107" y="39146"/>
                      <a:pt x="74587" y="39146"/>
                    </a:cubicBezTo>
                    <a:lnTo>
                      <a:pt x="15884" y="39146"/>
                    </a:lnTo>
                    <a:cubicBezTo>
                      <a:pt x="11960" y="39146"/>
                      <a:pt x="8178" y="40320"/>
                      <a:pt x="4946" y="42541"/>
                    </a:cubicBezTo>
                    <a:cubicBezTo>
                      <a:pt x="2998" y="43880"/>
                      <a:pt x="1329" y="45543"/>
                      <a:pt x="0" y="47451"/>
                    </a:cubicBezTo>
                    <a:cubicBezTo>
                      <a:pt x="729" y="48075"/>
                      <a:pt x="1462" y="48694"/>
                      <a:pt x="2200" y="49308"/>
                    </a:cubicBezTo>
                    <a:lnTo>
                      <a:pt x="4450" y="49308"/>
                    </a:lnTo>
                    <a:cubicBezTo>
                      <a:pt x="5084" y="49308"/>
                      <a:pt x="5703" y="49372"/>
                      <a:pt x="6301" y="4949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Figura a mano libera: forma 59">
                <a:extLst>
                  <a:ext uri="{FF2B5EF4-FFF2-40B4-BE49-F238E27FC236}">
                    <a16:creationId xmlns:a16="http://schemas.microsoft.com/office/drawing/2014/main" id="{20244BF6-AC2E-3C0A-90F2-5CA6850CE6B1}"/>
                  </a:ext>
                </a:extLst>
              </p:cNvPr>
              <p:cNvSpPr/>
              <p:nvPr/>
            </p:nvSpPr>
            <p:spPr>
              <a:xfrm>
                <a:off x="1242500" y="4709819"/>
                <a:ext cx="128996" cy="6208"/>
              </a:xfrm>
              <a:custGeom>
                <a:avLst/>
                <a:gdLst>
                  <a:gd name="connsiteX0" fmla="*/ 128997 w 128996"/>
                  <a:gd name="connsiteY0" fmla="*/ 0 h 6208"/>
                  <a:gd name="connsiteX1" fmla="*/ 0 w 128996"/>
                  <a:gd name="connsiteY1" fmla="*/ 0 h 6208"/>
                  <a:gd name="connsiteX2" fmla="*/ 12992 w 128996"/>
                  <a:gd name="connsiteY2" fmla="*/ 6209 h 6208"/>
                  <a:gd name="connsiteX3" fmla="*/ 128997 w 128996"/>
                  <a:gd name="connsiteY3" fmla="*/ 6209 h 6208"/>
                  <a:gd name="connsiteX4" fmla="*/ 128997 w 128996"/>
                  <a:gd name="connsiteY4" fmla="*/ 0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996" h="6208">
                    <a:moveTo>
                      <a:pt x="128997" y="0"/>
                    </a:moveTo>
                    <a:lnTo>
                      <a:pt x="0" y="0"/>
                    </a:lnTo>
                    <a:cubicBezTo>
                      <a:pt x="4240" y="2229"/>
                      <a:pt x="8573" y="4298"/>
                      <a:pt x="12992" y="6209"/>
                    </a:cubicBezTo>
                    <a:lnTo>
                      <a:pt x="128997" y="6209"/>
                    </a:lnTo>
                    <a:lnTo>
                      <a:pt x="128997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1" name="Figura a mano libera: forma 60">
                <a:extLst>
                  <a:ext uri="{FF2B5EF4-FFF2-40B4-BE49-F238E27FC236}">
                    <a16:creationId xmlns:a16="http://schemas.microsoft.com/office/drawing/2014/main" id="{3474E5B6-1AE4-8F8D-9258-D1076EE2631A}"/>
                  </a:ext>
                </a:extLst>
              </p:cNvPr>
              <p:cNvSpPr/>
              <p:nvPr/>
            </p:nvSpPr>
            <p:spPr>
              <a:xfrm>
                <a:off x="1209019" y="4687486"/>
                <a:ext cx="11429" cy="8793"/>
              </a:xfrm>
              <a:custGeom>
                <a:avLst/>
                <a:gdLst>
                  <a:gd name="connsiteX0" fmla="*/ 4101 w 11429"/>
                  <a:gd name="connsiteY0" fmla="*/ 187 h 8793"/>
                  <a:gd name="connsiteX1" fmla="*/ 2250 w 11429"/>
                  <a:gd name="connsiteY1" fmla="*/ 0 h 8793"/>
                  <a:gd name="connsiteX2" fmla="*/ 0 w 11429"/>
                  <a:gd name="connsiteY2" fmla="*/ 0 h 8793"/>
                  <a:gd name="connsiteX3" fmla="*/ 11430 w 11429"/>
                  <a:gd name="connsiteY3" fmla="*/ 8793 h 8793"/>
                  <a:gd name="connsiteX4" fmla="*/ 4101 w 11429"/>
                  <a:gd name="connsiteY4" fmla="*/ 187 h 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9" h="8793">
                    <a:moveTo>
                      <a:pt x="4101" y="187"/>
                    </a:moveTo>
                    <a:cubicBezTo>
                      <a:pt x="3503" y="65"/>
                      <a:pt x="2883" y="0"/>
                      <a:pt x="2250" y="0"/>
                    </a:cubicBezTo>
                    <a:lnTo>
                      <a:pt x="0" y="0"/>
                    </a:lnTo>
                    <a:cubicBezTo>
                      <a:pt x="3696" y="3071"/>
                      <a:pt x="7507" y="6003"/>
                      <a:pt x="11430" y="8793"/>
                    </a:cubicBezTo>
                    <a:cubicBezTo>
                      <a:pt x="11248" y="4537"/>
                      <a:pt x="8158" y="1021"/>
                      <a:pt x="4101" y="187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2" name="Figura a mano libera: forma 61">
                <a:extLst>
                  <a:ext uri="{FF2B5EF4-FFF2-40B4-BE49-F238E27FC236}">
                    <a16:creationId xmlns:a16="http://schemas.microsoft.com/office/drawing/2014/main" id="{D51C4C0B-6C92-9E66-61B3-D10B30FFB37B}"/>
                  </a:ext>
                </a:extLst>
              </p:cNvPr>
              <p:cNvSpPr/>
              <p:nvPr/>
            </p:nvSpPr>
            <p:spPr>
              <a:xfrm>
                <a:off x="1283649" y="4619799"/>
                <a:ext cx="63198" cy="18380"/>
              </a:xfrm>
              <a:custGeom>
                <a:avLst/>
                <a:gdLst>
                  <a:gd name="connsiteX0" fmla="*/ 14784 w 63198"/>
                  <a:gd name="connsiteY0" fmla="*/ 0 h 18380"/>
                  <a:gd name="connsiteX1" fmla="*/ 9190 w 63198"/>
                  <a:gd name="connsiteY1" fmla="*/ 0 h 18380"/>
                  <a:gd name="connsiteX2" fmla="*/ 7339 w 63198"/>
                  <a:gd name="connsiteY2" fmla="*/ 187 h 18380"/>
                  <a:gd name="connsiteX3" fmla="*/ 0 w 63198"/>
                  <a:gd name="connsiteY3" fmla="*/ 9190 h 18380"/>
                  <a:gd name="connsiteX4" fmla="*/ 7339 w 63198"/>
                  <a:gd name="connsiteY4" fmla="*/ 18193 h 18380"/>
                  <a:gd name="connsiteX5" fmla="*/ 9190 w 63198"/>
                  <a:gd name="connsiteY5" fmla="*/ 18380 h 18380"/>
                  <a:gd name="connsiteX6" fmla="*/ 54009 w 63198"/>
                  <a:gd name="connsiteY6" fmla="*/ 18380 h 18380"/>
                  <a:gd name="connsiteX7" fmla="*/ 63199 w 63198"/>
                  <a:gd name="connsiteY7" fmla="*/ 9190 h 18380"/>
                  <a:gd name="connsiteX8" fmla="*/ 54009 w 63198"/>
                  <a:gd name="connsiteY8" fmla="*/ 0 h 18380"/>
                  <a:gd name="connsiteX9" fmla="*/ 14783 w 63198"/>
                  <a:gd name="connsiteY9" fmla="*/ 0 h 18380"/>
                  <a:gd name="connsiteX10" fmla="*/ 56994 w 63198"/>
                  <a:gd name="connsiteY10" fmla="*/ 9190 h 18380"/>
                  <a:gd name="connsiteX11" fmla="*/ 54009 w 63198"/>
                  <a:gd name="connsiteY11" fmla="*/ 12175 h 18380"/>
                  <a:gd name="connsiteX12" fmla="*/ 9190 w 63198"/>
                  <a:gd name="connsiteY12" fmla="*/ 12175 h 18380"/>
                  <a:gd name="connsiteX13" fmla="*/ 6206 w 63198"/>
                  <a:gd name="connsiteY13" fmla="*/ 9190 h 18380"/>
                  <a:gd name="connsiteX14" fmla="*/ 9190 w 63198"/>
                  <a:gd name="connsiteY14" fmla="*/ 6205 h 18380"/>
                  <a:gd name="connsiteX15" fmla="*/ 54009 w 63198"/>
                  <a:gd name="connsiteY15" fmla="*/ 6205 h 18380"/>
                  <a:gd name="connsiteX16" fmla="*/ 56994 w 63198"/>
                  <a:gd name="connsiteY16" fmla="*/ 9190 h 1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198" h="18380">
                    <a:moveTo>
                      <a:pt x="14784" y="0"/>
                    </a:moveTo>
                    <a:lnTo>
                      <a:pt x="9190" y="0"/>
                    </a:lnTo>
                    <a:cubicBezTo>
                      <a:pt x="8556" y="0"/>
                      <a:pt x="7937" y="65"/>
                      <a:pt x="7339" y="187"/>
                    </a:cubicBezTo>
                    <a:cubicBezTo>
                      <a:pt x="3156" y="1046"/>
                      <a:pt x="0" y="4757"/>
                      <a:pt x="0" y="9190"/>
                    </a:cubicBezTo>
                    <a:cubicBezTo>
                      <a:pt x="0" y="13623"/>
                      <a:pt x="3156" y="17334"/>
                      <a:pt x="7339" y="18193"/>
                    </a:cubicBezTo>
                    <a:cubicBezTo>
                      <a:pt x="7937" y="18316"/>
                      <a:pt x="8556" y="18380"/>
                      <a:pt x="9190" y="18380"/>
                    </a:cubicBezTo>
                    <a:lnTo>
                      <a:pt x="54009" y="18380"/>
                    </a:lnTo>
                    <a:cubicBezTo>
                      <a:pt x="59077" y="18380"/>
                      <a:pt x="63199" y="14257"/>
                      <a:pt x="63199" y="9190"/>
                    </a:cubicBezTo>
                    <a:cubicBezTo>
                      <a:pt x="63199" y="4123"/>
                      <a:pt x="59076" y="0"/>
                      <a:pt x="54009" y="0"/>
                    </a:cubicBezTo>
                    <a:lnTo>
                      <a:pt x="14783" y="0"/>
                    </a:lnTo>
                    <a:close/>
                    <a:moveTo>
                      <a:pt x="56994" y="9190"/>
                    </a:moveTo>
                    <a:cubicBezTo>
                      <a:pt x="56994" y="10836"/>
                      <a:pt x="55655" y="12175"/>
                      <a:pt x="54009" y="12175"/>
                    </a:cubicBezTo>
                    <a:lnTo>
                      <a:pt x="9190" y="12175"/>
                    </a:lnTo>
                    <a:cubicBezTo>
                      <a:pt x="7545" y="12175"/>
                      <a:pt x="6206" y="10836"/>
                      <a:pt x="6206" y="9190"/>
                    </a:cubicBezTo>
                    <a:cubicBezTo>
                      <a:pt x="6206" y="7544"/>
                      <a:pt x="7545" y="6205"/>
                      <a:pt x="9190" y="6205"/>
                    </a:cubicBezTo>
                    <a:lnTo>
                      <a:pt x="54009" y="6205"/>
                    </a:lnTo>
                    <a:cubicBezTo>
                      <a:pt x="55655" y="6205"/>
                      <a:pt x="56994" y="7544"/>
                      <a:pt x="56994" y="919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3" name="Figura a mano libera: forma 62">
                <a:extLst>
                  <a:ext uri="{FF2B5EF4-FFF2-40B4-BE49-F238E27FC236}">
                    <a16:creationId xmlns:a16="http://schemas.microsoft.com/office/drawing/2014/main" id="{DE17A227-268D-9AF4-FA31-F3CBE7A1191A}"/>
                  </a:ext>
                </a:extLst>
              </p:cNvPr>
              <p:cNvSpPr/>
              <p:nvPr/>
            </p:nvSpPr>
            <p:spPr>
              <a:xfrm>
                <a:off x="1162073" y="4563545"/>
                <a:ext cx="18380" cy="63198"/>
              </a:xfrm>
              <a:custGeom>
                <a:avLst/>
                <a:gdLst>
                  <a:gd name="connsiteX0" fmla="*/ 3190 w 18380"/>
                  <a:gd name="connsiteY0" fmla="*/ 13846 h 63198"/>
                  <a:gd name="connsiteX1" fmla="*/ 0 w 18380"/>
                  <a:gd name="connsiteY1" fmla="*/ 15766 h 63198"/>
                  <a:gd name="connsiteX2" fmla="*/ 0 w 18380"/>
                  <a:gd name="connsiteY2" fmla="*/ 45525 h 63198"/>
                  <a:gd name="connsiteX3" fmla="*/ 677 w 18380"/>
                  <a:gd name="connsiteY3" fmla="*/ 45617 h 63198"/>
                  <a:gd name="connsiteX4" fmla="*/ 3396 w 18380"/>
                  <a:gd name="connsiteY4" fmla="*/ 49060 h 63198"/>
                  <a:gd name="connsiteX5" fmla="*/ 0 w 18380"/>
                  <a:gd name="connsiteY5" fmla="*/ 51783 h 63198"/>
                  <a:gd name="connsiteX6" fmla="*/ 0 w 18380"/>
                  <a:gd name="connsiteY6" fmla="*/ 54009 h 63198"/>
                  <a:gd name="connsiteX7" fmla="*/ 9190 w 18380"/>
                  <a:gd name="connsiteY7" fmla="*/ 63199 h 63198"/>
                  <a:gd name="connsiteX8" fmla="*/ 18381 w 18380"/>
                  <a:gd name="connsiteY8" fmla="*/ 54009 h 63198"/>
                  <a:gd name="connsiteX9" fmla="*/ 18381 w 18380"/>
                  <a:gd name="connsiteY9" fmla="*/ 9190 h 63198"/>
                  <a:gd name="connsiteX10" fmla="*/ 9190 w 18380"/>
                  <a:gd name="connsiteY10" fmla="*/ 0 h 63198"/>
                  <a:gd name="connsiteX11" fmla="*/ 3 w 18380"/>
                  <a:gd name="connsiteY11" fmla="*/ 9087 h 63198"/>
                  <a:gd name="connsiteX12" fmla="*/ 1481 w 18380"/>
                  <a:gd name="connsiteY12" fmla="*/ 9805 h 63198"/>
                  <a:gd name="connsiteX13" fmla="*/ 3191 w 18380"/>
                  <a:gd name="connsiteY13" fmla="*/ 13846 h 63198"/>
                  <a:gd name="connsiteX14" fmla="*/ 6206 w 18380"/>
                  <a:gd name="connsiteY14" fmla="*/ 9190 h 63198"/>
                  <a:gd name="connsiteX15" fmla="*/ 9190 w 18380"/>
                  <a:gd name="connsiteY15" fmla="*/ 6206 h 63198"/>
                  <a:gd name="connsiteX16" fmla="*/ 12175 w 18380"/>
                  <a:gd name="connsiteY16" fmla="*/ 9190 h 63198"/>
                  <a:gd name="connsiteX17" fmla="*/ 12175 w 18380"/>
                  <a:gd name="connsiteY17" fmla="*/ 49196 h 63198"/>
                  <a:gd name="connsiteX18" fmla="*/ 12175 w 18380"/>
                  <a:gd name="connsiteY18" fmla="*/ 49196 h 63198"/>
                  <a:gd name="connsiteX19" fmla="*/ 12175 w 18380"/>
                  <a:gd name="connsiteY19" fmla="*/ 54009 h 63198"/>
                  <a:gd name="connsiteX20" fmla="*/ 9190 w 18380"/>
                  <a:gd name="connsiteY20" fmla="*/ 56994 h 63198"/>
                  <a:gd name="connsiteX21" fmla="*/ 6206 w 18380"/>
                  <a:gd name="connsiteY21" fmla="*/ 54009 h 63198"/>
                  <a:gd name="connsiteX22" fmla="*/ 6206 w 18380"/>
                  <a:gd name="connsiteY22" fmla="*/ 9190 h 6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380" h="63198">
                    <a:moveTo>
                      <a:pt x="3190" y="13846"/>
                    </a:moveTo>
                    <a:cubicBezTo>
                      <a:pt x="2659" y="15155"/>
                      <a:pt x="1337" y="15902"/>
                      <a:pt x="0" y="15766"/>
                    </a:cubicBezTo>
                    <a:lnTo>
                      <a:pt x="0" y="45525"/>
                    </a:lnTo>
                    <a:cubicBezTo>
                      <a:pt x="226" y="45555"/>
                      <a:pt x="451" y="45590"/>
                      <a:pt x="677" y="45617"/>
                    </a:cubicBezTo>
                    <a:cubicBezTo>
                      <a:pt x="2379" y="45817"/>
                      <a:pt x="3597" y="47358"/>
                      <a:pt x="3396" y="49060"/>
                    </a:cubicBezTo>
                    <a:cubicBezTo>
                      <a:pt x="3198" y="50746"/>
                      <a:pt x="1683" y="51955"/>
                      <a:pt x="0" y="51783"/>
                    </a:cubicBezTo>
                    <a:lnTo>
                      <a:pt x="0" y="54009"/>
                    </a:lnTo>
                    <a:cubicBezTo>
                      <a:pt x="0" y="59076"/>
                      <a:pt x="4124" y="63199"/>
                      <a:pt x="9190" y="63199"/>
                    </a:cubicBezTo>
                    <a:cubicBezTo>
                      <a:pt x="14257" y="63199"/>
                      <a:pt x="18381" y="59076"/>
                      <a:pt x="18381" y="54009"/>
                    </a:cubicBezTo>
                    <a:lnTo>
                      <a:pt x="18381" y="9190"/>
                    </a:lnTo>
                    <a:cubicBezTo>
                      <a:pt x="18381" y="4122"/>
                      <a:pt x="14258" y="0"/>
                      <a:pt x="9190" y="0"/>
                    </a:cubicBezTo>
                    <a:cubicBezTo>
                      <a:pt x="4157" y="0"/>
                      <a:pt x="58" y="4067"/>
                      <a:pt x="3" y="9087"/>
                    </a:cubicBezTo>
                    <a:cubicBezTo>
                      <a:pt x="478" y="9352"/>
                      <a:pt x="968" y="9596"/>
                      <a:pt x="1481" y="9805"/>
                    </a:cubicBezTo>
                    <a:cubicBezTo>
                      <a:pt x="3069" y="10449"/>
                      <a:pt x="3835" y="12258"/>
                      <a:pt x="3191" y="13846"/>
                    </a:cubicBezTo>
                    <a:close/>
                    <a:moveTo>
                      <a:pt x="6206" y="9190"/>
                    </a:moveTo>
                    <a:cubicBezTo>
                      <a:pt x="6206" y="7545"/>
                      <a:pt x="7545" y="6206"/>
                      <a:pt x="9190" y="6206"/>
                    </a:cubicBezTo>
                    <a:cubicBezTo>
                      <a:pt x="10836" y="6206"/>
                      <a:pt x="12175" y="7545"/>
                      <a:pt x="12175" y="9190"/>
                    </a:cubicBezTo>
                    <a:lnTo>
                      <a:pt x="12175" y="49196"/>
                    </a:lnTo>
                    <a:lnTo>
                      <a:pt x="12175" y="49196"/>
                    </a:lnTo>
                    <a:lnTo>
                      <a:pt x="12175" y="54009"/>
                    </a:lnTo>
                    <a:cubicBezTo>
                      <a:pt x="12175" y="55655"/>
                      <a:pt x="10837" y="56994"/>
                      <a:pt x="9190" y="56994"/>
                    </a:cubicBezTo>
                    <a:cubicBezTo>
                      <a:pt x="7544" y="56994"/>
                      <a:pt x="6206" y="55655"/>
                      <a:pt x="6206" y="54009"/>
                    </a:cubicBezTo>
                    <a:lnTo>
                      <a:pt x="6206" y="919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4" name="Figura a mano libera: forma 63">
                <a:extLst>
                  <a:ext uri="{FF2B5EF4-FFF2-40B4-BE49-F238E27FC236}">
                    <a16:creationId xmlns:a16="http://schemas.microsoft.com/office/drawing/2014/main" id="{DF212451-381E-A3D7-4636-33A9FE679C31}"/>
                  </a:ext>
                </a:extLst>
              </p:cNvPr>
              <p:cNvSpPr/>
              <p:nvPr/>
            </p:nvSpPr>
            <p:spPr>
              <a:xfrm>
                <a:off x="1371496" y="4698919"/>
                <a:ext cx="18380" cy="28642"/>
              </a:xfrm>
              <a:custGeom>
                <a:avLst/>
                <a:gdLst>
                  <a:gd name="connsiteX0" fmla="*/ 9190 w 18380"/>
                  <a:gd name="connsiteY0" fmla="*/ 0 h 28642"/>
                  <a:gd name="connsiteX1" fmla="*/ 0 w 18380"/>
                  <a:gd name="connsiteY1" fmla="*/ 9191 h 28642"/>
                  <a:gd name="connsiteX2" fmla="*/ 0 w 18380"/>
                  <a:gd name="connsiteY2" fmla="*/ 28642 h 28642"/>
                  <a:gd name="connsiteX3" fmla="*/ 6206 w 18380"/>
                  <a:gd name="connsiteY3" fmla="*/ 27226 h 28642"/>
                  <a:gd name="connsiteX4" fmla="*/ 6206 w 18380"/>
                  <a:gd name="connsiteY4" fmla="*/ 9191 h 28642"/>
                  <a:gd name="connsiteX5" fmla="*/ 9190 w 18380"/>
                  <a:gd name="connsiteY5" fmla="*/ 6209 h 28642"/>
                  <a:gd name="connsiteX6" fmla="*/ 12175 w 18380"/>
                  <a:gd name="connsiteY6" fmla="*/ 9191 h 28642"/>
                  <a:gd name="connsiteX7" fmla="*/ 12175 w 18380"/>
                  <a:gd name="connsiteY7" fmla="*/ 25651 h 28642"/>
                  <a:gd name="connsiteX8" fmla="*/ 18381 w 18380"/>
                  <a:gd name="connsiteY8" fmla="*/ 23795 h 28642"/>
                  <a:gd name="connsiteX9" fmla="*/ 18381 w 18380"/>
                  <a:gd name="connsiteY9" fmla="*/ 9191 h 28642"/>
                  <a:gd name="connsiteX10" fmla="*/ 9191 w 18380"/>
                  <a:gd name="connsiteY10" fmla="*/ 4 h 2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80" h="28642">
                    <a:moveTo>
                      <a:pt x="9190" y="0"/>
                    </a:moveTo>
                    <a:cubicBezTo>
                      <a:pt x="4123" y="0"/>
                      <a:pt x="0" y="4126"/>
                      <a:pt x="0" y="9191"/>
                    </a:cubicBezTo>
                    <a:lnTo>
                      <a:pt x="0" y="28642"/>
                    </a:lnTo>
                    <a:cubicBezTo>
                      <a:pt x="2081" y="28202"/>
                      <a:pt x="4150" y="27733"/>
                      <a:pt x="6206" y="27226"/>
                    </a:cubicBezTo>
                    <a:lnTo>
                      <a:pt x="6206" y="9191"/>
                    </a:lnTo>
                    <a:cubicBezTo>
                      <a:pt x="6206" y="7549"/>
                      <a:pt x="7544" y="6209"/>
                      <a:pt x="9190" y="6209"/>
                    </a:cubicBezTo>
                    <a:cubicBezTo>
                      <a:pt x="10836" y="6209"/>
                      <a:pt x="12175" y="7549"/>
                      <a:pt x="12175" y="9191"/>
                    </a:cubicBezTo>
                    <a:lnTo>
                      <a:pt x="12175" y="25651"/>
                    </a:lnTo>
                    <a:cubicBezTo>
                      <a:pt x="14259" y="25069"/>
                      <a:pt x="16327" y="24449"/>
                      <a:pt x="18381" y="23795"/>
                    </a:cubicBezTo>
                    <a:lnTo>
                      <a:pt x="18381" y="9191"/>
                    </a:lnTo>
                    <a:cubicBezTo>
                      <a:pt x="18381" y="4126"/>
                      <a:pt x="14258" y="4"/>
                      <a:pt x="9191" y="4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5" name="Figura a mano libera: forma 64">
                <a:extLst>
                  <a:ext uri="{FF2B5EF4-FFF2-40B4-BE49-F238E27FC236}">
                    <a16:creationId xmlns:a16="http://schemas.microsoft.com/office/drawing/2014/main" id="{2050CBAB-DE41-FADB-03CC-4467D50A3976}"/>
                  </a:ext>
                </a:extLst>
              </p:cNvPr>
              <p:cNvSpPr/>
              <p:nvPr/>
            </p:nvSpPr>
            <p:spPr>
              <a:xfrm>
                <a:off x="1146756" y="4478183"/>
                <a:ext cx="18735" cy="101144"/>
              </a:xfrm>
              <a:custGeom>
                <a:avLst/>
                <a:gdLst>
                  <a:gd name="connsiteX0" fmla="*/ 2368 w 18735"/>
                  <a:gd name="connsiteY0" fmla="*/ 82979 h 101144"/>
                  <a:gd name="connsiteX1" fmla="*/ 5762 w 18735"/>
                  <a:gd name="connsiteY1" fmla="*/ 93916 h 101144"/>
                  <a:gd name="connsiteX2" fmla="*/ 14465 w 18735"/>
                  <a:gd name="connsiteY2" fmla="*/ 100918 h 101144"/>
                  <a:gd name="connsiteX3" fmla="*/ 15316 w 18735"/>
                  <a:gd name="connsiteY3" fmla="*/ 101128 h 101144"/>
                  <a:gd name="connsiteX4" fmla="*/ 18507 w 18735"/>
                  <a:gd name="connsiteY4" fmla="*/ 99209 h 101144"/>
                  <a:gd name="connsiteX5" fmla="*/ 16797 w 18735"/>
                  <a:gd name="connsiteY5" fmla="*/ 95167 h 101144"/>
                  <a:gd name="connsiteX6" fmla="*/ 15319 w 18735"/>
                  <a:gd name="connsiteY6" fmla="*/ 94450 h 101144"/>
                  <a:gd name="connsiteX7" fmla="*/ 8573 w 18735"/>
                  <a:gd name="connsiteY7" fmla="*/ 82978 h 101144"/>
                  <a:gd name="connsiteX8" fmla="*/ 8573 w 18735"/>
                  <a:gd name="connsiteY8" fmla="*/ 24275 h 101144"/>
                  <a:gd name="connsiteX9" fmla="*/ 4280 w 18735"/>
                  <a:gd name="connsiteY9" fmla="*/ 3038 h 101144"/>
                  <a:gd name="connsiteX10" fmla="*/ 2879 w 18735"/>
                  <a:gd name="connsiteY10" fmla="*/ 0 h 101144"/>
                  <a:gd name="connsiteX11" fmla="*/ 0 w 18735"/>
                  <a:gd name="connsiteY11" fmla="*/ 9308 h 101144"/>
                  <a:gd name="connsiteX12" fmla="*/ 2367 w 18735"/>
                  <a:gd name="connsiteY12" fmla="*/ 24275 h 101144"/>
                  <a:gd name="connsiteX13" fmla="*/ 2367 w 18735"/>
                  <a:gd name="connsiteY13" fmla="*/ 82979 h 10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35" h="101144">
                    <a:moveTo>
                      <a:pt x="2368" y="82979"/>
                    </a:moveTo>
                    <a:cubicBezTo>
                      <a:pt x="2368" y="86903"/>
                      <a:pt x="3542" y="90685"/>
                      <a:pt x="5762" y="93916"/>
                    </a:cubicBezTo>
                    <a:cubicBezTo>
                      <a:pt x="7927" y="97066"/>
                      <a:pt x="10937" y="99487"/>
                      <a:pt x="14465" y="100918"/>
                    </a:cubicBezTo>
                    <a:cubicBezTo>
                      <a:pt x="14745" y="101032"/>
                      <a:pt x="15031" y="101099"/>
                      <a:pt x="15316" y="101128"/>
                    </a:cubicBezTo>
                    <a:cubicBezTo>
                      <a:pt x="16653" y="101265"/>
                      <a:pt x="17975" y="100517"/>
                      <a:pt x="18507" y="99209"/>
                    </a:cubicBezTo>
                    <a:cubicBezTo>
                      <a:pt x="19151" y="97621"/>
                      <a:pt x="18386" y="95812"/>
                      <a:pt x="16797" y="95167"/>
                    </a:cubicBezTo>
                    <a:cubicBezTo>
                      <a:pt x="16284" y="94959"/>
                      <a:pt x="15794" y="94714"/>
                      <a:pt x="15319" y="94450"/>
                    </a:cubicBezTo>
                    <a:cubicBezTo>
                      <a:pt x="11177" y="92144"/>
                      <a:pt x="8573" y="87803"/>
                      <a:pt x="8573" y="82978"/>
                    </a:cubicBezTo>
                    <a:lnTo>
                      <a:pt x="8573" y="24275"/>
                    </a:lnTo>
                    <a:cubicBezTo>
                      <a:pt x="8573" y="16920"/>
                      <a:pt x="7129" y="9775"/>
                      <a:pt x="4280" y="3038"/>
                    </a:cubicBezTo>
                    <a:cubicBezTo>
                      <a:pt x="3844" y="2008"/>
                      <a:pt x="3374" y="996"/>
                      <a:pt x="2879" y="0"/>
                    </a:cubicBezTo>
                    <a:cubicBezTo>
                      <a:pt x="1843" y="3069"/>
                      <a:pt x="884" y="6172"/>
                      <a:pt x="0" y="9308"/>
                    </a:cubicBezTo>
                    <a:cubicBezTo>
                      <a:pt x="1570" y="14123"/>
                      <a:pt x="2367" y="19140"/>
                      <a:pt x="2367" y="24275"/>
                    </a:cubicBezTo>
                    <a:lnTo>
                      <a:pt x="2367" y="82979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6" name="Figura a mano libera: forma 65">
                <a:extLst>
                  <a:ext uri="{FF2B5EF4-FFF2-40B4-BE49-F238E27FC236}">
                    <a16:creationId xmlns:a16="http://schemas.microsoft.com/office/drawing/2014/main" id="{D7DCF8D8-020A-7A2B-531A-5100964209E7}"/>
                  </a:ext>
                </a:extLst>
              </p:cNvPr>
              <p:cNvSpPr/>
              <p:nvPr/>
            </p:nvSpPr>
            <p:spPr>
              <a:xfrm>
                <a:off x="1151503" y="4606426"/>
                <a:ext cx="13987" cy="8919"/>
              </a:xfrm>
              <a:custGeom>
                <a:avLst/>
                <a:gdLst>
                  <a:gd name="connsiteX0" fmla="*/ 10570 w 13987"/>
                  <a:gd name="connsiteY0" fmla="*/ 8903 h 8919"/>
                  <a:gd name="connsiteX1" fmla="*/ 13966 w 13987"/>
                  <a:gd name="connsiteY1" fmla="*/ 6180 h 8919"/>
                  <a:gd name="connsiteX2" fmla="*/ 11247 w 13987"/>
                  <a:gd name="connsiteY2" fmla="*/ 2737 h 8919"/>
                  <a:gd name="connsiteX3" fmla="*/ 10570 w 13987"/>
                  <a:gd name="connsiteY3" fmla="*/ 2645 h 8919"/>
                  <a:gd name="connsiteX4" fmla="*/ 0 w 13987"/>
                  <a:gd name="connsiteY4" fmla="*/ 0 h 8919"/>
                  <a:gd name="connsiteX5" fmla="*/ 2942 w 13987"/>
                  <a:gd name="connsiteY5" fmla="*/ 7452 h 8919"/>
                  <a:gd name="connsiteX6" fmla="*/ 10522 w 13987"/>
                  <a:gd name="connsiteY6" fmla="*/ 8900 h 8919"/>
                  <a:gd name="connsiteX7" fmla="*/ 10570 w 13987"/>
                  <a:gd name="connsiteY7" fmla="*/ 8903 h 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87" h="8919">
                    <a:moveTo>
                      <a:pt x="10570" y="8903"/>
                    </a:moveTo>
                    <a:cubicBezTo>
                      <a:pt x="12253" y="9075"/>
                      <a:pt x="13768" y="7866"/>
                      <a:pt x="13966" y="6180"/>
                    </a:cubicBezTo>
                    <a:cubicBezTo>
                      <a:pt x="14166" y="4478"/>
                      <a:pt x="12949" y="2937"/>
                      <a:pt x="11247" y="2737"/>
                    </a:cubicBezTo>
                    <a:cubicBezTo>
                      <a:pt x="11020" y="2710"/>
                      <a:pt x="10795" y="2675"/>
                      <a:pt x="10570" y="2645"/>
                    </a:cubicBezTo>
                    <a:cubicBezTo>
                      <a:pt x="6962" y="2168"/>
                      <a:pt x="3418" y="1283"/>
                      <a:pt x="0" y="0"/>
                    </a:cubicBezTo>
                    <a:cubicBezTo>
                      <a:pt x="930" y="2509"/>
                      <a:pt x="1911" y="4993"/>
                      <a:pt x="2942" y="7452"/>
                    </a:cubicBezTo>
                    <a:cubicBezTo>
                      <a:pt x="5430" y="8114"/>
                      <a:pt x="7963" y="8599"/>
                      <a:pt x="10522" y="8900"/>
                    </a:cubicBezTo>
                    <a:cubicBezTo>
                      <a:pt x="10538" y="8901"/>
                      <a:pt x="10554" y="8901"/>
                      <a:pt x="10570" y="8903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69" name="Rettangolo 68">
            <a:extLst>
              <a:ext uri="{FF2B5EF4-FFF2-40B4-BE49-F238E27FC236}">
                <a16:creationId xmlns:a16="http://schemas.microsoft.com/office/drawing/2014/main" id="{3DC3E104-A85D-219A-DC95-2E7C3F595096}"/>
              </a:ext>
            </a:extLst>
          </p:cNvPr>
          <p:cNvSpPr/>
          <p:nvPr/>
        </p:nvSpPr>
        <p:spPr>
          <a:xfrm>
            <a:off x="9801371" y="2772089"/>
            <a:ext cx="2980189" cy="3052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416BA67-BECB-F3E3-A9C9-D855A256E84C}"/>
              </a:ext>
            </a:extLst>
          </p:cNvPr>
          <p:cNvSpPr txBox="1">
            <a:spLocks/>
          </p:cNvSpPr>
          <p:nvPr/>
        </p:nvSpPr>
        <p:spPr>
          <a:xfrm>
            <a:off x="9801372" y="2772090"/>
            <a:ext cx="2610076" cy="30529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3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Legenda:</a:t>
            </a:r>
          </a:p>
          <a:p>
            <a:pPr marL="361950" lvl="1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nodo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urbano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1950" lvl="1">
              <a:lnSpc>
                <a:spcPct val="100000"/>
              </a:lnSpc>
              <a:spcBef>
                <a:spcPts val="1200"/>
              </a:spcBef>
              <a:buClr>
                <a:srgbClr val="00CC00"/>
              </a:buClr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HRS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servizio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in un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nodo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urbano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1950" lvl="1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HRS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servizio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lungo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TEN-T</a:t>
            </a:r>
          </a:p>
          <a:p>
            <a:pPr marL="361950" lvl="1">
              <a:lnSpc>
                <a:spcPct val="100000"/>
              </a:lnSpc>
              <a:spcBef>
                <a:spcPts val="1200"/>
              </a:spcBef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HRS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servizio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non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conformi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1950" lvl="1">
              <a:lnSpc>
                <a:spcPct val="100000"/>
              </a:lnSpc>
              <a:spcBef>
                <a:spcPts val="1200"/>
              </a:spcBef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TEN-T Core network</a:t>
            </a: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5D986104-A4AC-A218-3201-2BCB139533EA}"/>
              </a:ext>
            </a:extLst>
          </p:cNvPr>
          <p:cNvSpPr/>
          <p:nvPr/>
        </p:nvSpPr>
        <p:spPr>
          <a:xfrm>
            <a:off x="9950370" y="3271632"/>
            <a:ext cx="92114" cy="98323"/>
          </a:xfrm>
          <a:prstGeom prst="ellipse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20C5A7E3-C389-7BC8-4847-098FD8BFE605}"/>
              </a:ext>
            </a:extLst>
          </p:cNvPr>
          <p:cNvSpPr/>
          <p:nvPr/>
        </p:nvSpPr>
        <p:spPr>
          <a:xfrm>
            <a:off x="9950370" y="3608296"/>
            <a:ext cx="92114" cy="98323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B3698F83-A75B-C457-4013-A852B8976CCE}"/>
              </a:ext>
            </a:extLst>
          </p:cNvPr>
          <p:cNvSpPr/>
          <p:nvPr/>
        </p:nvSpPr>
        <p:spPr>
          <a:xfrm>
            <a:off x="9950370" y="4193786"/>
            <a:ext cx="92114" cy="983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B19509F2-2858-2A72-396C-072EAEFE7CE8}"/>
              </a:ext>
            </a:extLst>
          </p:cNvPr>
          <p:cNvSpPr/>
          <p:nvPr/>
        </p:nvSpPr>
        <p:spPr>
          <a:xfrm>
            <a:off x="9950370" y="4780126"/>
            <a:ext cx="92114" cy="983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BA920A7E-8D3F-2DB6-D7DB-FD8ADEBEA3E6}"/>
              </a:ext>
            </a:extLst>
          </p:cNvPr>
          <p:cNvCxnSpPr>
            <a:cxnSpLocks/>
          </p:cNvCxnSpPr>
          <p:nvPr/>
        </p:nvCxnSpPr>
        <p:spPr>
          <a:xfrm>
            <a:off x="9948554" y="5400358"/>
            <a:ext cx="18469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8CF5371E-A3B7-309F-8A3A-E3F3C9F12C1F}"/>
              </a:ext>
            </a:extLst>
          </p:cNvPr>
          <p:cNvSpPr txBox="1"/>
          <p:nvPr/>
        </p:nvSpPr>
        <p:spPr>
          <a:xfrm>
            <a:off x="3648" y="6512154"/>
            <a:ext cx="5457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Montserrat" pitchFamily="2" charset="0"/>
              </a:rPr>
              <a:t>HRS = </a:t>
            </a:r>
            <a:r>
              <a:rPr lang="it-IT" sz="1600" dirty="0" err="1">
                <a:latin typeface="Montserrat" pitchFamily="2" charset="0"/>
              </a:rPr>
              <a:t>Hydrogen</a:t>
            </a:r>
            <a:r>
              <a:rPr lang="it-IT" sz="1600" dirty="0">
                <a:latin typeface="Montserrat" pitchFamily="2" charset="0"/>
              </a:rPr>
              <a:t> </a:t>
            </a:r>
            <a:r>
              <a:rPr lang="it-IT" sz="1600" dirty="0" err="1">
                <a:latin typeface="Montserrat" pitchFamily="2" charset="0"/>
              </a:rPr>
              <a:t>Refuelling</a:t>
            </a:r>
            <a:r>
              <a:rPr lang="it-IT" sz="1600" dirty="0">
                <a:latin typeface="Montserrat" pitchFamily="2" charset="0"/>
              </a:rPr>
              <a:t> Station</a:t>
            </a:r>
          </a:p>
        </p:txBody>
      </p:sp>
    </p:spTree>
    <p:extLst>
      <p:ext uri="{BB962C8B-B14F-4D97-AF65-F5344CB8AC3E}">
        <p14:creationId xmlns:p14="http://schemas.microsoft.com/office/powerpoint/2010/main" val="156366152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D4D8999-5764-90DF-54D4-4C039778F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Idrogeno – rete rifornimento Italia</a:t>
            </a:r>
          </a:p>
        </p:txBody>
      </p:sp>
      <p:sp>
        <p:nvSpPr>
          <p:cNvPr id="3" name="Abgerundetes Rechteck">
            <a:extLst>
              <a:ext uri="{FF2B5EF4-FFF2-40B4-BE49-F238E27FC236}">
                <a16:creationId xmlns:a16="http://schemas.microsoft.com/office/drawing/2014/main" id="{272D4366-A5E7-7C4A-28F2-B9A8CCD716B4}"/>
              </a:ext>
            </a:extLst>
          </p:cNvPr>
          <p:cNvSpPr/>
          <p:nvPr/>
        </p:nvSpPr>
        <p:spPr>
          <a:xfrm>
            <a:off x="730550" y="1388978"/>
            <a:ext cx="3567875" cy="4859422"/>
          </a:xfrm>
          <a:prstGeom prst="roundRect">
            <a:avLst>
              <a:gd name="adj" fmla="val 5849"/>
            </a:avLst>
          </a:prstGeom>
          <a:solidFill>
            <a:schemeClr val="bg1"/>
          </a:solidFill>
          <a:ln w="12700">
            <a:miter lim="400000"/>
          </a:ln>
          <a:effectLst>
            <a:outerShdw blurRad="165100" dist="50800" dir="1572408" rotWithShape="0">
              <a:srgbClr val="000000">
                <a:alpha val="20000"/>
              </a:srgbClr>
            </a:outerShdw>
          </a:effectLst>
        </p:spPr>
        <p:txBody>
          <a:bodyPr lIns="71437" tIns="71437" rIns="71437" bIns="71437" anchor="ctr"/>
          <a:lstStyle/>
          <a:p>
            <a:pPr marL="180000">
              <a:spcBef>
                <a:spcPts val="1200"/>
              </a:spcBef>
            </a:pPr>
            <a:endParaRPr lang="it-IT" sz="15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DB19D1-90BA-C72C-A1C6-2938443E8B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1656" y="1348456"/>
            <a:ext cx="4470557" cy="520101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B0DF35-1FF9-C3B1-784D-057EE366F7F3}"/>
              </a:ext>
            </a:extLst>
          </p:cNvPr>
          <p:cNvSpPr txBox="1"/>
          <p:nvPr/>
        </p:nvSpPr>
        <p:spPr>
          <a:xfrm>
            <a:off x="1727555" y="3059658"/>
            <a:ext cx="261694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7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9</a:t>
            </a:r>
          </a:p>
          <a:p>
            <a:pPr marL="0" marR="0" lvl="7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kumimoji="0" lang="it-IT" sz="1600" b="0" i="0" u="none" strike="noStrike" kern="0" cap="all" spc="0" normalizeH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nei nodi urbani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09AE8A-C595-FF08-AA57-7158C9554EA4}"/>
              </a:ext>
            </a:extLst>
          </p:cNvPr>
          <p:cNvSpPr txBox="1"/>
          <p:nvPr/>
        </p:nvSpPr>
        <p:spPr>
          <a:xfrm>
            <a:off x="1727555" y="4566602"/>
            <a:ext cx="36817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7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25</a:t>
            </a:r>
          </a:p>
          <a:p>
            <a:pPr marL="0" marR="0" lvl="7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kumimoji="0" lang="it-IT" sz="1600" b="0" i="0" u="none" strike="noStrike" kern="0" cap="all" spc="0" normalizeH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lungo I corridoi TEN-T</a:t>
            </a:r>
          </a:p>
        </p:txBody>
      </p:sp>
      <p:grpSp>
        <p:nvGrpSpPr>
          <p:cNvPr id="7" name="Elemento grafico 14">
            <a:extLst>
              <a:ext uri="{FF2B5EF4-FFF2-40B4-BE49-F238E27FC236}">
                <a16:creationId xmlns:a16="http://schemas.microsoft.com/office/drawing/2014/main" id="{1F84E66F-4928-84DA-D90C-5382C54DB02B}"/>
              </a:ext>
            </a:extLst>
          </p:cNvPr>
          <p:cNvGrpSpPr/>
          <p:nvPr/>
        </p:nvGrpSpPr>
        <p:grpSpPr>
          <a:xfrm>
            <a:off x="1176030" y="4750927"/>
            <a:ext cx="63198" cy="167173"/>
            <a:chOff x="1176030" y="4334367"/>
            <a:chExt cx="63198" cy="167173"/>
          </a:xfrm>
          <a:noFill/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5DC46C6-B712-8D63-D6D3-DBDA62E12F3A}"/>
                </a:ext>
              </a:extLst>
            </p:cNvPr>
            <p:cNvSpPr/>
            <p:nvPr/>
          </p:nvSpPr>
          <p:spPr>
            <a:xfrm>
              <a:off x="1186930" y="4346541"/>
              <a:ext cx="6205" cy="154999"/>
            </a:xfrm>
            <a:custGeom>
              <a:avLst/>
              <a:gdLst>
                <a:gd name="connsiteX0" fmla="*/ 0 w 6205"/>
                <a:gd name="connsiteY0" fmla="*/ 154999 h 154999"/>
                <a:gd name="connsiteX1" fmla="*/ 0 w 6205"/>
                <a:gd name="connsiteY1" fmla="*/ 3103 h 154999"/>
                <a:gd name="connsiteX2" fmla="*/ 3103 w 6205"/>
                <a:gd name="connsiteY2" fmla="*/ 0 h 154999"/>
                <a:gd name="connsiteX3" fmla="*/ 6206 w 6205"/>
                <a:gd name="connsiteY3" fmla="*/ 3103 h 154999"/>
                <a:gd name="connsiteX4" fmla="*/ 6206 w 6205"/>
                <a:gd name="connsiteY4" fmla="*/ 154999 h 154999"/>
                <a:gd name="connsiteX5" fmla="*/ 0 w 6205"/>
                <a:gd name="connsiteY5" fmla="*/ 154999 h 15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05" h="154999">
                  <a:moveTo>
                    <a:pt x="0" y="154999"/>
                  </a:moveTo>
                  <a:lnTo>
                    <a:pt x="0" y="3103"/>
                  </a:lnTo>
                  <a:cubicBezTo>
                    <a:pt x="0" y="1389"/>
                    <a:pt x="1390" y="0"/>
                    <a:pt x="3103" y="0"/>
                  </a:cubicBezTo>
                  <a:cubicBezTo>
                    <a:pt x="4816" y="0"/>
                    <a:pt x="6206" y="1389"/>
                    <a:pt x="6206" y="3103"/>
                  </a:cubicBezTo>
                  <a:lnTo>
                    <a:pt x="6206" y="154999"/>
                  </a:lnTo>
                  <a:lnTo>
                    <a:pt x="0" y="154999"/>
                  </a:lnTo>
                  <a:close/>
                </a:path>
              </a:pathLst>
            </a:custGeom>
            <a:noFill/>
            <a:ln w="456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ACF0F89-4C8A-7795-233D-59E2578FB55F}"/>
                </a:ext>
              </a:extLst>
            </p:cNvPr>
            <p:cNvSpPr/>
            <p:nvPr/>
          </p:nvSpPr>
          <p:spPr>
            <a:xfrm>
              <a:off x="1222123" y="4346541"/>
              <a:ext cx="6205" cy="154999"/>
            </a:xfrm>
            <a:custGeom>
              <a:avLst/>
              <a:gdLst>
                <a:gd name="connsiteX0" fmla="*/ 0 w 6205"/>
                <a:gd name="connsiteY0" fmla="*/ 154999 h 154999"/>
                <a:gd name="connsiteX1" fmla="*/ 0 w 6205"/>
                <a:gd name="connsiteY1" fmla="*/ 3103 h 154999"/>
                <a:gd name="connsiteX2" fmla="*/ 3103 w 6205"/>
                <a:gd name="connsiteY2" fmla="*/ 0 h 154999"/>
                <a:gd name="connsiteX3" fmla="*/ 6206 w 6205"/>
                <a:gd name="connsiteY3" fmla="*/ 3103 h 154999"/>
                <a:gd name="connsiteX4" fmla="*/ 6206 w 6205"/>
                <a:gd name="connsiteY4" fmla="*/ 154999 h 154999"/>
                <a:gd name="connsiteX5" fmla="*/ 0 w 6205"/>
                <a:gd name="connsiteY5" fmla="*/ 154999 h 15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05" h="154999">
                  <a:moveTo>
                    <a:pt x="0" y="154999"/>
                  </a:moveTo>
                  <a:lnTo>
                    <a:pt x="0" y="3103"/>
                  </a:lnTo>
                  <a:cubicBezTo>
                    <a:pt x="0" y="1389"/>
                    <a:pt x="1390" y="0"/>
                    <a:pt x="3103" y="0"/>
                  </a:cubicBezTo>
                  <a:cubicBezTo>
                    <a:pt x="4816" y="0"/>
                    <a:pt x="6206" y="1389"/>
                    <a:pt x="6206" y="3103"/>
                  </a:cubicBezTo>
                  <a:lnTo>
                    <a:pt x="6206" y="154999"/>
                  </a:lnTo>
                  <a:lnTo>
                    <a:pt x="0" y="154999"/>
                  </a:lnTo>
                  <a:close/>
                </a:path>
              </a:pathLst>
            </a:custGeom>
            <a:noFill/>
            <a:ln w="456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834E475-2837-F397-CA17-5CDA1A2E7A6E}"/>
                </a:ext>
              </a:extLst>
            </p:cNvPr>
            <p:cNvSpPr/>
            <p:nvPr/>
          </p:nvSpPr>
          <p:spPr>
            <a:xfrm>
              <a:off x="1176030" y="4334367"/>
              <a:ext cx="63198" cy="18380"/>
            </a:xfrm>
            <a:custGeom>
              <a:avLst/>
              <a:gdLst>
                <a:gd name="connsiteX0" fmla="*/ 54009 w 63198"/>
                <a:gd name="connsiteY0" fmla="*/ 18380 h 18380"/>
                <a:gd name="connsiteX1" fmla="*/ 9190 w 63198"/>
                <a:gd name="connsiteY1" fmla="*/ 18380 h 18380"/>
                <a:gd name="connsiteX2" fmla="*/ 0 w 63198"/>
                <a:gd name="connsiteY2" fmla="*/ 9190 h 18380"/>
                <a:gd name="connsiteX3" fmla="*/ 9190 w 63198"/>
                <a:gd name="connsiteY3" fmla="*/ 0 h 18380"/>
                <a:gd name="connsiteX4" fmla="*/ 54009 w 63198"/>
                <a:gd name="connsiteY4" fmla="*/ 0 h 18380"/>
                <a:gd name="connsiteX5" fmla="*/ 63199 w 63198"/>
                <a:gd name="connsiteY5" fmla="*/ 9190 h 18380"/>
                <a:gd name="connsiteX6" fmla="*/ 54009 w 63198"/>
                <a:gd name="connsiteY6" fmla="*/ 18380 h 18380"/>
                <a:gd name="connsiteX7" fmla="*/ 9190 w 63198"/>
                <a:gd name="connsiteY7" fmla="*/ 6205 h 18380"/>
                <a:gd name="connsiteX8" fmla="*/ 6205 w 63198"/>
                <a:gd name="connsiteY8" fmla="*/ 9190 h 18380"/>
                <a:gd name="connsiteX9" fmla="*/ 9190 w 63198"/>
                <a:gd name="connsiteY9" fmla="*/ 12175 h 18380"/>
                <a:gd name="connsiteX10" fmla="*/ 54009 w 63198"/>
                <a:gd name="connsiteY10" fmla="*/ 12175 h 18380"/>
                <a:gd name="connsiteX11" fmla="*/ 56994 w 63198"/>
                <a:gd name="connsiteY11" fmla="*/ 9190 h 18380"/>
                <a:gd name="connsiteX12" fmla="*/ 54009 w 63198"/>
                <a:gd name="connsiteY12" fmla="*/ 6205 h 18380"/>
                <a:gd name="connsiteX13" fmla="*/ 9190 w 63198"/>
                <a:gd name="connsiteY13" fmla="*/ 6205 h 1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198" h="18380">
                  <a:moveTo>
                    <a:pt x="54009" y="18380"/>
                  </a:moveTo>
                  <a:lnTo>
                    <a:pt x="9190" y="18380"/>
                  </a:lnTo>
                  <a:cubicBezTo>
                    <a:pt x="4122" y="18380"/>
                    <a:pt x="0" y="14257"/>
                    <a:pt x="0" y="9190"/>
                  </a:cubicBezTo>
                  <a:cubicBezTo>
                    <a:pt x="0" y="4123"/>
                    <a:pt x="4123" y="0"/>
                    <a:pt x="9190" y="0"/>
                  </a:cubicBezTo>
                  <a:lnTo>
                    <a:pt x="54009" y="0"/>
                  </a:lnTo>
                  <a:cubicBezTo>
                    <a:pt x="59077" y="0"/>
                    <a:pt x="63199" y="4123"/>
                    <a:pt x="63199" y="9190"/>
                  </a:cubicBezTo>
                  <a:cubicBezTo>
                    <a:pt x="63199" y="14257"/>
                    <a:pt x="59077" y="18380"/>
                    <a:pt x="54009" y="18380"/>
                  </a:cubicBezTo>
                  <a:close/>
                  <a:moveTo>
                    <a:pt x="9190" y="6205"/>
                  </a:moveTo>
                  <a:cubicBezTo>
                    <a:pt x="7544" y="6205"/>
                    <a:pt x="6205" y="7545"/>
                    <a:pt x="6205" y="9190"/>
                  </a:cubicBezTo>
                  <a:cubicBezTo>
                    <a:pt x="6205" y="10836"/>
                    <a:pt x="7544" y="12175"/>
                    <a:pt x="9190" y="12175"/>
                  </a:cubicBezTo>
                  <a:lnTo>
                    <a:pt x="54009" y="12175"/>
                  </a:lnTo>
                  <a:cubicBezTo>
                    <a:pt x="55654" y="12175"/>
                    <a:pt x="56994" y="10836"/>
                    <a:pt x="56994" y="9190"/>
                  </a:cubicBezTo>
                  <a:cubicBezTo>
                    <a:pt x="56994" y="7545"/>
                    <a:pt x="55654" y="6205"/>
                    <a:pt x="54009" y="6205"/>
                  </a:cubicBezTo>
                  <a:lnTo>
                    <a:pt x="9190" y="6205"/>
                  </a:lnTo>
                  <a:close/>
                </a:path>
              </a:pathLst>
            </a:custGeom>
            <a:noFill/>
            <a:ln w="456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EDF6782E-DFB3-B87C-7D3E-F50AB6E95702}"/>
              </a:ext>
            </a:extLst>
          </p:cNvPr>
          <p:cNvGrpSpPr/>
          <p:nvPr/>
        </p:nvGrpSpPr>
        <p:grpSpPr>
          <a:xfrm>
            <a:off x="1067877" y="4692867"/>
            <a:ext cx="526112" cy="658665"/>
            <a:chOff x="1067877" y="4276307"/>
            <a:chExt cx="526112" cy="658665"/>
          </a:xfrm>
        </p:grpSpPr>
        <p:grpSp>
          <p:nvGrpSpPr>
            <p:cNvPr id="12" name="Elemento grafico 14">
              <a:extLst>
                <a:ext uri="{FF2B5EF4-FFF2-40B4-BE49-F238E27FC236}">
                  <a16:creationId xmlns:a16="http://schemas.microsoft.com/office/drawing/2014/main" id="{E6EE9E74-8457-2661-CD7E-02F89DD13492}"/>
                </a:ext>
              </a:extLst>
            </p:cNvPr>
            <p:cNvGrpSpPr/>
            <p:nvPr/>
          </p:nvGrpSpPr>
          <p:grpSpPr>
            <a:xfrm>
              <a:off x="1067877" y="4276307"/>
              <a:ext cx="526112" cy="658665"/>
              <a:chOff x="1067877" y="4276307"/>
              <a:chExt cx="526112" cy="658665"/>
            </a:xfrm>
            <a:noFill/>
          </p:grpSpPr>
          <p:sp>
            <p:nvSpPr>
              <p:cNvPr id="68" name="Figura a mano libera: forma 67">
                <a:extLst>
                  <a:ext uri="{FF2B5EF4-FFF2-40B4-BE49-F238E27FC236}">
                    <a16:creationId xmlns:a16="http://schemas.microsoft.com/office/drawing/2014/main" id="{D6AAF459-D575-52BE-3CB9-516B7AEEFA07}"/>
                  </a:ext>
                </a:extLst>
              </p:cNvPr>
              <p:cNvSpPr/>
              <p:nvPr/>
            </p:nvSpPr>
            <p:spPr>
              <a:xfrm>
                <a:off x="1067877" y="4276307"/>
                <a:ext cx="526112" cy="658665"/>
              </a:xfrm>
              <a:custGeom>
                <a:avLst/>
                <a:gdLst>
                  <a:gd name="connsiteX0" fmla="*/ 526108 w 526112"/>
                  <a:gd name="connsiteY0" fmla="*/ 263055 h 658665"/>
                  <a:gd name="connsiteX1" fmla="*/ 263055 w 526112"/>
                  <a:gd name="connsiteY1" fmla="*/ 658666 h 658665"/>
                  <a:gd name="connsiteX2" fmla="*/ 0 w 526112"/>
                  <a:gd name="connsiteY2" fmla="*/ 263055 h 658665"/>
                  <a:gd name="connsiteX3" fmla="*/ 263056 w 526112"/>
                  <a:gd name="connsiteY3" fmla="*/ 0 h 658665"/>
                  <a:gd name="connsiteX4" fmla="*/ 526113 w 526112"/>
                  <a:gd name="connsiteY4" fmla="*/ 263055 h 65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112" h="658665">
                    <a:moveTo>
                      <a:pt x="526108" y="263055"/>
                    </a:moveTo>
                    <a:cubicBezTo>
                      <a:pt x="526108" y="459101"/>
                      <a:pt x="263055" y="658666"/>
                      <a:pt x="263055" y="658666"/>
                    </a:cubicBezTo>
                    <a:cubicBezTo>
                      <a:pt x="263055" y="658666"/>
                      <a:pt x="0" y="476369"/>
                      <a:pt x="0" y="263055"/>
                    </a:cubicBezTo>
                    <a:cubicBezTo>
                      <a:pt x="0" y="117774"/>
                      <a:pt x="117774" y="0"/>
                      <a:pt x="263056" y="0"/>
                    </a:cubicBezTo>
                    <a:cubicBezTo>
                      <a:pt x="408337" y="0"/>
                      <a:pt x="526113" y="117774"/>
                      <a:pt x="526113" y="263055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9" name="Figura a mano libera: forma 68">
                <a:extLst>
                  <a:ext uri="{FF2B5EF4-FFF2-40B4-BE49-F238E27FC236}">
                    <a16:creationId xmlns:a16="http://schemas.microsoft.com/office/drawing/2014/main" id="{A7BD38A7-FAC0-B7A6-299A-9A784629BAE4}"/>
                  </a:ext>
                </a:extLst>
              </p:cNvPr>
              <p:cNvSpPr/>
              <p:nvPr/>
            </p:nvSpPr>
            <p:spPr>
              <a:xfrm>
                <a:off x="1138935" y="4347632"/>
                <a:ext cx="384079" cy="384080"/>
              </a:xfrm>
              <a:custGeom>
                <a:avLst/>
                <a:gdLst>
                  <a:gd name="connsiteX0" fmla="*/ 88227 w 384079"/>
                  <a:gd name="connsiteY0" fmla="*/ 30203 h 384080"/>
                  <a:gd name="connsiteX1" fmla="*/ 192040 w 384079"/>
                  <a:gd name="connsiteY1" fmla="*/ 0 h 384080"/>
                  <a:gd name="connsiteX2" fmla="*/ 384079 w 384079"/>
                  <a:gd name="connsiteY2" fmla="*/ 192040 h 384080"/>
                  <a:gd name="connsiteX3" fmla="*/ 192040 w 384079"/>
                  <a:gd name="connsiteY3" fmla="*/ 384080 h 384080"/>
                  <a:gd name="connsiteX4" fmla="*/ 0 w 384079"/>
                  <a:gd name="connsiteY4" fmla="*/ 192040 h 384080"/>
                  <a:gd name="connsiteX5" fmla="*/ 47995 w 384079"/>
                  <a:gd name="connsiteY5" fmla="*/ 64822 h 38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079" h="384080">
                    <a:moveTo>
                      <a:pt x="88227" y="30203"/>
                    </a:moveTo>
                    <a:cubicBezTo>
                      <a:pt x="117550" y="12058"/>
                      <a:pt x="155023" y="0"/>
                      <a:pt x="192040" y="0"/>
                    </a:cubicBezTo>
                    <a:cubicBezTo>
                      <a:pt x="298100" y="0"/>
                      <a:pt x="384079" y="85979"/>
                      <a:pt x="384079" y="192040"/>
                    </a:cubicBezTo>
                    <a:cubicBezTo>
                      <a:pt x="384079" y="298101"/>
                      <a:pt x="298100" y="384080"/>
                      <a:pt x="192040" y="384080"/>
                    </a:cubicBezTo>
                    <a:cubicBezTo>
                      <a:pt x="85979" y="384080"/>
                      <a:pt x="0" y="298101"/>
                      <a:pt x="0" y="192040"/>
                    </a:cubicBezTo>
                    <a:cubicBezTo>
                      <a:pt x="0" y="144314"/>
                      <a:pt x="19181" y="98411"/>
                      <a:pt x="47995" y="64822"/>
                    </a:cubicBez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13" name="Elemento grafico 14">
              <a:extLst>
                <a:ext uri="{FF2B5EF4-FFF2-40B4-BE49-F238E27FC236}">
                  <a16:creationId xmlns:a16="http://schemas.microsoft.com/office/drawing/2014/main" id="{7FE175F1-1AE3-11DD-DA46-39CEC53638BB}"/>
                </a:ext>
              </a:extLst>
            </p:cNvPr>
            <p:cNvGrpSpPr/>
            <p:nvPr/>
          </p:nvGrpSpPr>
          <p:grpSpPr>
            <a:xfrm>
              <a:off x="1139581" y="4347632"/>
              <a:ext cx="384078" cy="384080"/>
              <a:chOff x="1139581" y="4347632"/>
              <a:chExt cx="384078" cy="384080"/>
            </a:xfrm>
            <a:noFill/>
          </p:grpSpPr>
          <p:sp>
            <p:nvSpPr>
              <p:cNvPr id="14" name="Figura a mano libera: forma 13">
                <a:extLst>
                  <a:ext uri="{FF2B5EF4-FFF2-40B4-BE49-F238E27FC236}">
                    <a16:creationId xmlns:a16="http://schemas.microsoft.com/office/drawing/2014/main" id="{0BEA0587-F114-7FA3-69D1-B4A655D5993C}"/>
                  </a:ext>
                </a:extLst>
              </p:cNvPr>
              <p:cNvSpPr/>
              <p:nvPr/>
            </p:nvSpPr>
            <p:spPr>
              <a:xfrm>
                <a:off x="1317475" y="4547751"/>
                <a:ext cx="50788" cy="5969"/>
              </a:xfrm>
              <a:custGeom>
                <a:avLst/>
                <a:gdLst>
                  <a:gd name="connsiteX0" fmla="*/ 2985 w 50788"/>
                  <a:gd name="connsiteY0" fmla="*/ 0 h 5969"/>
                  <a:gd name="connsiteX1" fmla="*/ 0 w 50788"/>
                  <a:gd name="connsiteY1" fmla="*/ 2985 h 5969"/>
                  <a:gd name="connsiteX2" fmla="*/ 2985 w 50788"/>
                  <a:gd name="connsiteY2" fmla="*/ 5970 h 5969"/>
                  <a:gd name="connsiteX3" fmla="*/ 47804 w 50788"/>
                  <a:gd name="connsiteY3" fmla="*/ 5970 h 5969"/>
                  <a:gd name="connsiteX4" fmla="*/ 50788 w 50788"/>
                  <a:gd name="connsiteY4" fmla="*/ 2985 h 5969"/>
                  <a:gd name="connsiteX5" fmla="*/ 47804 w 50788"/>
                  <a:gd name="connsiteY5" fmla="*/ 0 h 5969"/>
                  <a:gd name="connsiteX6" fmla="*/ 2985 w 50788"/>
                  <a:gd name="connsiteY6" fmla="*/ 0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788" h="5969">
                    <a:moveTo>
                      <a:pt x="2985" y="0"/>
                    </a:moveTo>
                    <a:cubicBezTo>
                      <a:pt x="1339" y="0"/>
                      <a:pt x="0" y="1338"/>
                      <a:pt x="0" y="2985"/>
                    </a:cubicBezTo>
                    <a:cubicBezTo>
                      <a:pt x="0" y="4631"/>
                      <a:pt x="1339" y="5970"/>
                      <a:pt x="2985" y="5970"/>
                    </a:cubicBezTo>
                    <a:lnTo>
                      <a:pt x="47804" y="5970"/>
                    </a:lnTo>
                    <a:cubicBezTo>
                      <a:pt x="49449" y="5970"/>
                      <a:pt x="50788" y="4630"/>
                      <a:pt x="50788" y="2985"/>
                    </a:cubicBezTo>
                    <a:cubicBezTo>
                      <a:pt x="50788" y="1339"/>
                      <a:pt x="49450" y="0"/>
                      <a:pt x="47804" y="0"/>
                    </a:cubicBezTo>
                    <a:lnTo>
                      <a:pt x="2985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5" name="Figura a mano libera: forma 14">
                <a:extLst>
                  <a:ext uri="{FF2B5EF4-FFF2-40B4-BE49-F238E27FC236}">
                    <a16:creationId xmlns:a16="http://schemas.microsoft.com/office/drawing/2014/main" id="{7BBAEDB1-E156-0B41-2B2F-A62C00E6B369}"/>
                  </a:ext>
                </a:extLst>
              </p:cNvPr>
              <p:cNvSpPr/>
              <p:nvPr/>
            </p:nvSpPr>
            <p:spPr>
              <a:xfrm>
                <a:off x="1306041" y="4381356"/>
                <a:ext cx="5969" cy="50788"/>
              </a:xfrm>
              <a:custGeom>
                <a:avLst/>
                <a:gdLst>
                  <a:gd name="connsiteX0" fmla="*/ 0 w 5969"/>
                  <a:gd name="connsiteY0" fmla="*/ 44229 h 50788"/>
                  <a:gd name="connsiteX1" fmla="*/ 0 w 5969"/>
                  <a:gd name="connsiteY1" fmla="*/ 47804 h 50788"/>
                  <a:gd name="connsiteX2" fmla="*/ 2985 w 5969"/>
                  <a:gd name="connsiteY2" fmla="*/ 50788 h 50788"/>
                  <a:gd name="connsiteX3" fmla="*/ 5970 w 5969"/>
                  <a:gd name="connsiteY3" fmla="*/ 47804 h 50788"/>
                  <a:gd name="connsiteX4" fmla="*/ 5970 w 5969"/>
                  <a:gd name="connsiteY4" fmla="*/ 44226 h 50788"/>
                  <a:gd name="connsiteX5" fmla="*/ 5970 w 5969"/>
                  <a:gd name="connsiteY5" fmla="*/ 44203 h 50788"/>
                  <a:gd name="connsiteX6" fmla="*/ 5970 w 5969"/>
                  <a:gd name="connsiteY6" fmla="*/ 8141 h 50788"/>
                  <a:gd name="connsiteX7" fmla="*/ 5970 w 5969"/>
                  <a:gd name="connsiteY7" fmla="*/ 8092 h 50788"/>
                  <a:gd name="connsiteX8" fmla="*/ 5970 w 5969"/>
                  <a:gd name="connsiteY8" fmla="*/ 2985 h 50788"/>
                  <a:gd name="connsiteX9" fmla="*/ 2985 w 5969"/>
                  <a:gd name="connsiteY9" fmla="*/ 0 h 50788"/>
                  <a:gd name="connsiteX10" fmla="*/ 0 w 5969"/>
                  <a:gd name="connsiteY10" fmla="*/ 2985 h 50788"/>
                  <a:gd name="connsiteX11" fmla="*/ 0 w 5969"/>
                  <a:gd name="connsiteY11" fmla="*/ 44194 h 50788"/>
                  <a:gd name="connsiteX12" fmla="*/ 0 w 5969"/>
                  <a:gd name="connsiteY12" fmla="*/ 44229 h 5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69" h="50788">
                    <a:moveTo>
                      <a:pt x="0" y="44229"/>
                    </a:moveTo>
                    <a:lnTo>
                      <a:pt x="0" y="47804"/>
                    </a:lnTo>
                    <a:cubicBezTo>
                      <a:pt x="0" y="49449"/>
                      <a:pt x="1338" y="50788"/>
                      <a:pt x="2985" y="50788"/>
                    </a:cubicBezTo>
                    <a:cubicBezTo>
                      <a:pt x="4631" y="50788"/>
                      <a:pt x="5970" y="49449"/>
                      <a:pt x="5970" y="47804"/>
                    </a:cubicBezTo>
                    <a:lnTo>
                      <a:pt x="5970" y="44226"/>
                    </a:lnTo>
                    <a:cubicBezTo>
                      <a:pt x="5970" y="44218"/>
                      <a:pt x="5970" y="44211"/>
                      <a:pt x="5970" y="44203"/>
                    </a:cubicBezTo>
                    <a:lnTo>
                      <a:pt x="5970" y="8141"/>
                    </a:lnTo>
                    <a:cubicBezTo>
                      <a:pt x="5970" y="8125"/>
                      <a:pt x="5970" y="8108"/>
                      <a:pt x="5970" y="8092"/>
                    </a:cubicBezTo>
                    <a:lnTo>
                      <a:pt x="5970" y="2985"/>
                    </a:lnTo>
                    <a:cubicBezTo>
                      <a:pt x="5970" y="1339"/>
                      <a:pt x="4631" y="0"/>
                      <a:pt x="2985" y="0"/>
                    </a:cubicBezTo>
                    <a:cubicBezTo>
                      <a:pt x="1338" y="0"/>
                      <a:pt x="0" y="1339"/>
                      <a:pt x="0" y="2985"/>
                    </a:cubicBezTo>
                    <a:lnTo>
                      <a:pt x="0" y="44194"/>
                    </a:lnTo>
                    <a:cubicBezTo>
                      <a:pt x="0" y="44206"/>
                      <a:pt x="0" y="44218"/>
                      <a:pt x="0" y="44229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6" name="Figura a mano libera: forma 15">
                <a:extLst>
                  <a:ext uri="{FF2B5EF4-FFF2-40B4-BE49-F238E27FC236}">
                    <a16:creationId xmlns:a16="http://schemas.microsoft.com/office/drawing/2014/main" id="{A8DCC2C5-F621-35D6-9AD1-DC3B476F3BA6}"/>
                  </a:ext>
                </a:extLst>
              </p:cNvPr>
              <p:cNvSpPr/>
              <p:nvPr/>
            </p:nvSpPr>
            <p:spPr>
              <a:xfrm>
                <a:off x="1443020" y="4621514"/>
                <a:ext cx="50786" cy="5969"/>
              </a:xfrm>
              <a:custGeom>
                <a:avLst/>
                <a:gdLst>
                  <a:gd name="connsiteX0" fmla="*/ 50787 w 50786"/>
                  <a:gd name="connsiteY0" fmla="*/ 2985 h 5969"/>
                  <a:gd name="connsiteX1" fmla="*/ 47804 w 50786"/>
                  <a:gd name="connsiteY1" fmla="*/ 0 h 5969"/>
                  <a:gd name="connsiteX2" fmla="*/ 2985 w 50786"/>
                  <a:gd name="connsiteY2" fmla="*/ 0 h 5969"/>
                  <a:gd name="connsiteX3" fmla="*/ 0 w 50786"/>
                  <a:gd name="connsiteY3" fmla="*/ 2985 h 5969"/>
                  <a:gd name="connsiteX4" fmla="*/ 2985 w 50786"/>
                  <a:gd name="connsiteY4" fmla="*/ 5970 h 5969"/>
                  <a:gd name="connsiteX5" fmla="*/ 47804 w 50786"/>
                  <a:gd name="connsiteY5" fmla="*/ 5970 h 5969"/>
                  <a:gd name="connsiteX6" fmla="*/ 50787 w 50786"/>
                  <a:gd name="connsiteY6" fmla="*/ 2985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786" h="5969">
                    <a:moveTo>
                      <a:pt x="50787" y="2985"/>
                    </a:moveTo>
                    <a:cubicBezTo>
                      <a:pt x="50787" y="1339"/>
                      <a:pt x="49450" y="0"/>
                      <a:pt x="47804" y="0"/>
                    </a:cubicBezTo>
                    <a:lnTo>
                      <a:pt x="2985" y="0"/>
                    </a:lnTo>
                    <a:cubicBezTo>
                      <a:pt x="1339" y="0"/>
                      <a:pt x="0" y="1338"/>
                      <a:pt x="0" y="2985"/>
                    </a:cubicBezTo>
                    <a:cubicBezTo>
                      <a:pt x="0" y="4631"/>
                      <a:pt x="1339" y="5970"/>
                      <a:pt x="2985" y="5970"/>
                    </a:cubicBezTo>
                    <a:lnTo>
                      <a:pt x="47804" y="5970"/>
                    </a:lnTo>
                    <a:cubicBezTo>
                      <a:pt x="49450" y="5970"/>
                      <a:pt x="50787" y="4630"/>
                      <a:pt x="50787" y="298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7" name="Figura a mano libera: forma 16">
                <a:extLst>
                  <a:ext uri="{FF2B5EF4-FFF2-40B4-BE49-F238E27FC236}">
                    <a16:creationId xmlns:a16="http://schemas.microsoft.com/office/drawing/2014/main" id="{07D452AD-B13F-4E02-18D1-520624C38A09}"/>
                  </a:ext>
                </a:extLst>
              </p:cNvPr>
              <p:cNvSpPr/>
              <p:nvPr/>
            </p:nvSpPr>
            <p:spPr>
              <a:xfrm>
                <a:off x="1238353" y="4507747"/>
                <a:ext cx="5969" cy="50788"/>
              </a:xfrm>
              <a:custGeom>
                <a:avLst/>
                <a:gdLst>
                  <a:gd name="connsiteX0" fmla="*/ 0 w 5969"/>
                  <a:gd name="connsiteY0" fmla="*/ 6592 h 50788"/>
                  <a:gd name="connsiteX1" fmla="*/ 0 w 5969"/>
                  <a:gd name="connsiteY1" fmla="*/ 42660 h 50788"/>
                  <a:gd name="connsiteX2" fmla="*/ 0 w 5969"/>
                  <a:gd name="connsiteY2" fmla="*/ 42689 h 50788"/>
                  <a:gd name="connsiteX3" fmla="*/ 0 w 5969"/>
                  <a:gd name="connsiteY3" fmla="*/ 47804 h 50788"/>
                  <a:gd name="connsiteX4" fmla="*/ 2985 w 5969"/>
                  <a:gd name="connsiteY4" fmla="*/ 50788 h 50788"/>
                  <a:gd name="connsiteX5" fmla="*/ 5970 w 5969"/>
                  <a:gd name="connsiteY5" fmla="*/ 47804 h 50788"/>
                  <a:gd name="connsiteX6" fmla="*/ 5970 w 5969"/>
                  <a:gd name="connsiteY6" fmla="*/ 42681 h 50788"/>
                  <a:gd name="connsiteX7" fmla="*/ 5970 w 5969"/>
                  <a:gd name="connsiteY7" fmla="*/ 42673 h 50788"/>
                  <a:gd name="connsiteX8" fmla="*/ 5970 w 5969"/>
                  <a:gd name="connsiteY8" fmla="*/ 6594 h 50788"/>
                  <a:gd name="connsiteX9" fmla="*/ 5970 w 5969"/>
                  <a:gd name="connsiteY9" fmla="*/ 6558 h 50788"/>
                  <a:gd name="connsiteX10" fmla="*/ 5970 w 5969"/>
                  <a:gd name="connsiteY10" fmla="*/ 2985 h 50788"/>
                  <a:gd name="connsiteX11" fmla="*/ 2985 w 5969"/>
                  <a:gd name="connsiteY11" fmla="*/ 0 h 50788"/>
                  <a:gd name="connsiteX12" fmla="*/ 0 w 5969"/>
                  <a:gd name="connsiteY12" fmla="*/ 2985 h 50788"/>
                  <a:gd name="connsiteX13" fmla="*/ 0 w 5969"/>
                  <a:gd name="connsiteY13" fmla="*/ 6559 h 50788"/>
                  <a:gd name="connsiteX14" fmla="*/ 0 w 5969"/>
                  <a:gd name="connsiteY14" fmla="*/ 6592 h 5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69" h="50788">
                    <a:moveTo>
                      <a:pt x="0" y="6592"/>
                    </a:moveTo>
                    <a:lnTo>
                      <a:pt x="0" y="42660"/>
                    </a:lnTo>
                    <a:cubicBezTo>
                      <a:pt x="0" y="42670"/>
                      <a:pt x="0" y="42680"/>
                      <a:pt x="0" y="42689"/>
                    </a:cubicBezTo>
                    <a:lnTo>
                      <a:pt x="0" y="47804"/>
                    </a:lnTo>
                    <a:cubicBezTo>
                      <a:pt x="0" y="49449"/>
                      <a:pt x="1339" y="50788"/>
                      <a:pt x="2985" y="50788"/>
                    </a:cubicBezTo>
                    <a:cubicBezTo>
                      <a:pt x="4630" y="50788"/>
                      <a:pt x="5970" y="49449"/>
                      <a:pt x="5970" y="47804"/>
                    </a:cubicBezTo>
                    <a:lnTo>
                      <a:pt x="5970" y="42681"/>
                    </a:lnTo>
                    <a:cubicBezTo>
                      <a:pt x="5970" y="42678"/>
                      <a:pt x="5970" y="42675"/>
                      <a:pt x="5970" y="42673"/>
                    </a:cubicBezTo>
                    <a:lnTo>
                      <a:pt x="5970" y="6594"/>
                    </a:lnTo>
                    <a:cubicBezTo>
                      <a:pt x="5970" y="6582"/>
                      <a:pt x="5970" y="6570"/>
                      <a:pt x="5970" y="6558"/>
                    </a:cubicBezTo>
                    <a:lnTo>
                      <a:pt x="5970" y="2985"/>
                    </a:lnTo>
                    <a:cubicBezTo>
                      <a:pt x="5970" y="1339"/>
                      <a:pt x="4630" y="0"/>
                      <a:pt x="2985" y="0"/>
                    </a:cubicBezTo>
                    <a:cubicBezTo>
                      <a:pt x="1339" y="0"/>
                      <a:pt x="0" y="1339"/>
                      <a:pt x="0" y="2985"/>
                    </a:cubicBezTo>
                    <a:lnTo>
                      <a:pt x="0" y="6559"/>
                    </a:lnTo>
                    <a:cubicBezTo>
                      <a:pt x="0" y="6570"/>
                      <a:pt x="0" y="6581"/>
                      <a:pt x="0" y="6592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8" name="Figura a mano libera: forma 17">
                <a:extLst>
                  <a:ext uri="{FF2B5EF4-FFF2-40B4-BE49-F238E27FC236}">
                    <a16:creationId xmlns:a16="http://schemas.microsoft.com/office/drawing/2014/main" id="{5FE34B15-6B3F-81A2-C44B-8DFB12199FA6}"/>
                  </a:ext>
                </a:extLst>
              </p:cNvPr>
              <p:cNvSpPr/>
              <p:nvPr/>
            </p:nvSpPr>
            <p:spPr>
              <a:xfrm>
                <a:off x="1328356" y="4559927"/>
                <a:ext cx="154885" cy="55381"/>
              </a:xfrm>
              <a:custGeom>
                <a:avLst/>
                <a:gdLst>
                  <a:gd name="connsiteX0" fmla="*/ 3966 w 154885"/>
                  <a:gd name="connsiteY0" fmla="*/ 14443 h 55381"/>
                  <a:gd name="connsiteX1" fmla="*/ 14320 w 154885"/>
                  <a:gd name="connsiteY1" fmla="*/ 29804 h 55381"/>
                  <a:gd name="connsiteX2" fmla="*/ 29679 w 154885"/>
                  <a:gd name="connsiteY2" fmla="*/ 40156 h 55381"/>
                  <a:gd name="connsiteX3" fmla="*/ 48498 w 154885"/>
                  <a:gd name="connsiteY3" fmla="*/ 43961 h 55381"/>
                  <a:gd name="connsiteX4" fmla="*/ 107202 w 154885"/>
                  <a:gd name="connsiteY4" fmla="*/ 43961 h 55381"/>
                  <a:gd name="connsiteX5" fmla="*/ 118140 w 154885"/>
                  <a:gd name="connsiteY5" fmla="*/ 47355 h 55381"/>
                  <a:gd name="connsiteX6" fmla="*/ 124853 w 154885"/>
                  <a:gd name="connsiteY6" fmla="*/ 55381 h 55381"/>
                  <a:gd name="connsiteX7" fmla="*/ 154885 w 154885"/>
                  <a:gd name="connsiteY7" fmla="*/ 55381 h 55381"/>
                  <a:gd name="connsiteX8" fmla="*/ 151733 w 154885"/>
                  <a:gd name="connsiteY8" fmla="*/ 44493 h 55381"/>
                  <a:gd name="connsiteX9" fmla="*/ 141380 w 154885"/>
                  <a:gd name="connsiteY9" fmla="*/ 29132 h 55381"/>
                  <a:gd name="connsiteX10" fmla="*/ 126020 w 154885"/>
                  <a:gd name="connsiteY10" fmla="*/ 18779 h 55381"/>
                  <a:gd name="connsiteX11" fmla="*/ 107201 w 154885"/>
                  <a:gd name="connsiteY11" fmla="*/ 14976 h 55381"/>
                  <a:gd name="connsiteX12" fmla="*/ 48498 w 154885"/>
                  <a:gd name="connsiteY12" fmla="*/ 14976 h 55381"/>
                  <a:gd name="connsiteX13" fmla="*/ 37561 w 154885"/>
                  <a:gd name="connsiteY13" fmla="*/ 11582 h 55381"/>
                  <a:gd name="connsiteX14" fmla="*/ 30558 w 154885"/>
                  <a:gd name="connsiteY14" fmla="*/ 2878 h 55381"/>
                  <a:gd name="connsiteX15" fmla="*/ 30847 w 154885"/>
                  <a:gd name="connsiteY15" fmla="*/ 0 h 55381"/>
                  <a:gd name="connsiteX16" fmla="*/ 0 w 154885"/>
                  <a:gd name="connsiteY16" fmla="*/ 0 h 55381"/>
                  <a:gd name="connsiteX17" fmla="*/ 497 w 154885"/>
                  <a:gd name="connsiteY17" fmla="*/ 1350 h 55381"/>
                  <a:gd name="connsiteX18" fmla="*/ 3966 w 154885"/>
                  <a:gd name="connsiteY18" fmla="*/ 14443 h 5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4885" h="55381">
                    <a:moveTo>
                      <a:pt x="3966" y="14443"/>
                    </a:moveTo>
                    <a:cubicBezTo>
                      <a:pt x="6401" y="20199"/>
                      <a:pt x="9884" y="25367"/>
                      <a:pt x="14320" y="29804"/>
                    </a:cubicBezTo>
                    <a:cubicBezTo>
                      <a:pt x="18755" y="34239"/>
                      <a:pt x="23922" y="37722"/>
                      <a:pt x="29679" y="40156"/>
                    </a:cubicBezTo>
                    <a:cubicBezTo>
                      <a:pt x="35647" y="42681"/>
                      <a:pt x="41978" y="43961"/>
                      <a:pt x="48498" y="43961"/>
                    </a:cubicBezTo>
                    <a:lnTo>
                      <a:pt x="107202" y="43961"/>
                    </a:lnTo>
                    <a:cubicBezTo>
                      <a:pt x="111126" y="43961"/>
                      <a:pt x="114909" y="45135"/>
                      <a:pt x="118140" y="47355"/>
                    </a:cubicBezTo>
                    <a:cubicBezTo>
                      <a:pt x="121086" y="49380"/>
                      <a:pt x="123395" y="52144"/>
                      <a:pt x="124853" y="55381"/>
                    </a:cubicBezTo>
                    <a:lnTo>
                      <a:pt x="154885" y="55381"/>
                    </a:lnTo>
                    <a:cubicBezTo>
                      <a:pt x="154269" y="51651"/>
                      <a:pt x="153218" y="47998"/>
                      <a:pt x="151733" y="44493"/>
                    </a:cubicBezTo>
                    <a:cubicBezTo>
                      <a:pt x="149299" y="38737"/>
                      <a:pt x="145815" y="33569"/>
                      <a:pt x="141380" y="29132"/>
                    </a:cubicBezTo>
                    <a:cubicBezTo>
                      <a:pt x="136948" y="24700"/>
                      <a:pt x="131780" y="21217"/>
                      <a:pt x="126020" y="18779"/>
                    </a:cubicBezTo>
                    <a:cubicBezTo>
                      <a:pt x="120053" y="16256"/>
                      <a:pt x="113721" y="14976"/>
                      <a:pt x="107201" y="14976"/>
                    </a:cubicBezTo>
                    <a:lnTo>
                      <a:pt x="48498" y="14976"/>
                    </a:lnTo>
                    <a:cubicBezTo>
                      <a:pt x="44574" y="14976"/>
                      <a:pt x="40792" y="13802"/>
                      <a:pt x="37561" y="11582"/>
                    </a:cubicBezTo>
                    <a:cubicBezTo>
                      <a:pt x="34411" y="9417"/>
                      <a:pt x="31990" y="6407"/>
                      <a:pt x="30558" y="2878"/>
                    </a:cubicBezTo>
                    <a:cubicBezTo>
                      <a:pt x="30159" y="1894"/>
                      <a:pt x="30302" y="824"/>
                      <a:pt x="30847" y="0"/>
                    </a:cubicBezTo>
                    <a:lnTo>
                      <a:pt x="0" y="0"/>
                    </a:lnTo>
                    <a:cubicBezTo>
                      <a:pt x="261" y="393"/>
                      <a:pt x="438" y="850"/>
                      <a:pt x="497" y="1350"/>
                    </a:cubicBezTo>
                    <a:cubicBezTo>
                      <a:pt x="1026" y="5847"/>
                      <a:pt x="2193" y="10252"/>
                      <a:pt x="3966" y="14443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C0DC3018-7996-3F27-0E58-925FA5BFB7F8}"/>
                  </a:ext>
                </a:extLst>
              </p:cNvPr>
              <p:cNvSpPr/>
              <p:nvPr/>
            </p:nvSpPr>
            <p:spPr>
              <a:xfrm>
                <a:off x="1318216" y="4393131"/>
                <a:ext cx="39146" cy="148414"/>
              </a:xfrm>
              <a:custGeom>
                <a:avLst/>
                <a:gdLst>
                  <a:gd name="connsiteX0" fmla="*/ 6767 w 39146"/>
                  <a:gd name="connsiteY0" fmla="*/ 36526 h 148414"/>
                  <a:gd name="connsiteX1" fmla="*/ 10161 w 39146"/>
                  <a:gd name="connsiteY1" fmla="*/ 47463 h 148414"/>
                  <a:gd name="connsiteX2" fmla="*/ 10161 w 39146"/>
                  <a:gd name="connsiteY2" fmla="*/ 148415 h 148414"/>
                  <a:gd name="connsiteX3" fmla="*/ 39147 w 39146"/>
                  <a:gd name="connsiteY3" fmla="*/ 148415 h 148414"/>
                  <a:gd name="connsiteX4" fmla="*/ 39147 w 39146"/>
                  <a:gd name="connsiteY4" fmla="*/ 47463 h 148414"/>
                  <a:gd name="connsiteX5" fmla="*/ 35342 w 39146"/>
                  <a:gd name="connsiteY5" fmla="*/ 28643 h 148414"/>
                  <a:gd name="connsiteX6" fmla="*/ 24989 w 39146"/>
                  <a:gd name="connsiteY6" fmla="*/ 13284 h 148414"/>
                  <a:gd name="connsiteX7" fmla="*/ 9629 w 39146"/>
                  <a:gd name="connsiteY7" fmla="*/ 2930 h 148414"/>
                  <a:gd name="connsiteX8" fmla="*/ 0 w 39146"/>
                  <a:gd name="connsiteY8" fmla="*/ 0 h 148414"/>
                  <a:gd name="connsiteX9" fmla="*/ 0 w 39146"/>
                  <a:gd name="connsiteY9" fmla="*/ 30435 h 148414"/>
                  <a:gd name="connsiteX10" fmla="*/ 6767 w 39146"/>
                  <a:gd name="connsiteY10" fmla="*/ 36526 h 148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46" h="148414">
                    <a:moveTo>
                      <a:pt x="6767" y="36526"/>
                    </a:moveTo>
                    <a:cubicBezTo>
                      <a:pt x="8987" y="39757"/>
                      <a:pt x="10161" y="43538"/>
                      <a:pt x="10161" y="47463"/>
                    </a:cubicBezTo>
                    <a:lnTo>
                      <a:pt x="10161" y="148415"/>
                    </a:lnTo>
                    <a:lnTo>
                      <a:pt x="39147" y="148415"/>
                    </a:lnTo>
                    <a:lnTo>
                      <a:pt x="39147" y="47463"/>
                    </a:lnTo>
                    <a:cubicBezTo>
                      <a:pt x="39147" y="40945"/>
                      <a:pt x="37867" y="34613"/>
                      <a:pt x="35342" y="28643"/>
                    </a:cubicBezTo>
                    <a:cubicBezTo>
                      <a:pt x="32906" y="22884"/>
                      <a:pt x="29423" y="17716"/>
                      <a:pt x="24989" y="13284"/>
                    </a:cubicBezTo>
                    <a:cubicBezTo>
                      <a:pt x="20554" y="8849"/>
                      <a:pt x="15386" y="5365"/>
                      <a:pt x="9629" y="2930"/>
                    </a:cubicBezTo>
                    <a:cubicBezTo>
                      <a:pt x="6520" y="1615"/>
                      <a:pt x="3294" y="635"/>
                      <a:pt x="0" y="0"/>
                    </a:cubicBezTo>
                    <a:lnTo>
                      <a:pt x="0" y="30435"/>
                    </a:lnTo>
                    <a:cubicBezTo>
                      <a:pt x="2696" y="31892"/>
                      <a:pt x="5010" y="33968"/>
                      <a:pt x="6767" y="36526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0" name="Figura a mano libera: forma 19">
                <a:extLst>
                  <a:ext uri="{FF2B5EF4-FFF2-40B4-BE49-F238E27FC236}">
                    <a16:creationId xmlns:a16="http://schemas.microsoft.com/office/drawing/2014/main" id="{D079A6D2-D120-238F-5736-A61981B267A2}"/>
                  </a:ext>
                </a:extLst>
              </p:cNvPr>
              <p:cNvSpPr/>
              <p:nvPr/>
            </p:nvSpPr>
            <p:spPr>
              <a:xfrm>
                <a:off x="1250528" y="4393132"/>
                <a:ext cx="49307" cy="153628"/>
              </a:xfrm>
              <a:custGeom>
                <a:avLst/>
                <a:gdLst>
                  <a:gd name="connsiteX0" fmla="*/ 24990 w 49307"/>
                  <a:gd name="connsiteY0" fmla="*/ 140343 h 153628"/>
                  <a:gd name="connsiteX1" fmla="*/ 35343 w 49307"/>
                  <a:gd name="connsiteY1" fmla="*/ 124983 h 153628"/>
                  <a:gd name="connsiteX2" fmla="*/ 39147 w 49307"/>
                  <a:gd name="connsiteY2" fmla="*/ 106165 h 153628"/>
                  <a:gd name="connsiteX3" fmla="*/ 39147 w 49307"/>
                  <a:gd name="connsiteY3" fmla="*/ 47461 h 153628"/>
                  <a:gd name="connsiteX4" fmla="*/ 42541 w 49307"/>
                  <a:gd name="connsiteY4" fmla="*/ 36525 h 153628"/>
                  <a:gd name="connsiteX5" fmla="*/ 49308 w 49307"/>
                  <a:gd name="connsiteY5" fmla="*/ 30435 h 153628"/>
                  <a:gd name="connsiteX6" fmla="*/ 49308 w 49307"/>
                  <a:gd name="connsiteY6" fmla="*/ 0 h 153628"/>
                  <a:gd name="connsiteX7" fmla="*/ 39679 w 49307"/>
                  <a:gd name="connsiteY7" fmla="*/ 2930 h 153628"/>
                  <a:gd name="connsiteX8" fmla="*/ 24318 w 49307"/>
                  <a:gd name="connsiteY8" fmla="*/ 13284 h 153628"/>
                  <a:gd name="connsiteX9" fmla="*/ 13966 w 49307"/>
                  <a:gd name="connsiteY9" fmla="*/ 28643 h 153628"/>
                  <a:gd name="connsiteX10" fmla="*/ 10161 w 49307"/>
                  <a:gd name="connsiteY10" fmla="*/ 47463 h 153628"/>
                  <a:gd name="connsiteX11" fmla="*/ 10161 w 49307"/>
                  <a:gd name="connsiteY11" fmla="*/ 106166 h 153628"/>
                  <a:gd name="connsiteX12" fmla="*/ 6767 w 49307"/>
                  <a:gd name="connsiteY12" fmla="*/ 117104 h 153628"/>
                  <a:gd name="connsiteX13" fmla="*/ 0 w 49307"/>
                  <a:gd name="connsiteY13" fmla="*/ 123194 h 153628"/>
                  <a:gd name="connsiteX14" fmla="*/ 0 w 49307"/>
                  <a:gd name="connsiteY14" fmla="*/ 153628 h 153628"/>
                  <a:gd name="connsiteX15" fmla="*/ 9629 w 49307"/>
                  <a:gd name="connsiteY15" fmla="*/ 150698 h 153628"/>
                  <a:gd name="connsiteX16" fmla="*/ 24989 w 49307"/>
                  <a:gd name="connsiteY16" fmla="*/ 140345 h 15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307" h="153628">
                    <a:moveTo>
                      <a:pt x="24990" y="140343"/>
                    </a:moveTo>
                    <a:cubicBezTo>
                      <a:pt x="29423" y="135911"/>
                      <a:pt x="32906" y="130743"/>
                      <a:pt x="35343" y="124983"/>
                    </a:cubicBezTo>
                    <a:cubicBezTo>
                      <a:pt x="37867" y="119017"/>
                      <a:pt x="39147" y="112684"/>
                      <a:pt x="39147" y="106165"/>
                    </a:cubicBezTo>
                    <a:lnTo>
                      <a:pt x="39147" y="47461"/>
                    </a:lnTo>
                    <a:cubicBezTo>
                      <a:pt x="39147" y="43537"/>
                      <a:pt x="40321" y="39755"/>
                      <a:pt x="42541" y="36525"/>
                    </a:cubicBezTo>
                    <a:cubicBezTo>
                      <a:pt x="44298" y="33968"/>
                      <a:pt x="46612" y="31891"/>
                      <a:pt x="49308" y="30435"/>
                    </a:cubicBezTo>
                    <a:lnTo>
                      <a:pt x="49308" y="0"/>
                    </a:lnTo>
                    <a:cubicBezTo>
                      <a:pt x="46014" y="636"/>
                      <a:pt x="42787" y="1615"/>
                      <a:pt x="39679" y="2930"/>
                    </a:cubicBezTo>
                    <a:cubicBezTo>
                      <a:pt x="33923" y="5365"/>
                      <a:pt x="28755" y="8848"/>
                      <a:pt x="24318" y="13284"/>
                    </a:cubicBezTo>
                    <a:cubicBezTo>
                      <a:pt x="19883" y="17719"/>
                      <a:pt x="16400" y="22887"/>
                      <a:pt x="13966" y="28643"/>
                    </a:cubicBezTo>
                    <a:cubicBezTo>
                      <a:pt x="11441" y="34612"/>
                      <a:pt x="10161" y="40943"/>
                      <a:pt x="10161" y="47463"/>
                    </a:cubicBezTo>
                    <a:lnTo>
                      <a:pt x="10161" y="106166"/>
                    </a:lnTo>
                    <a:cubicBezTo>
                      <a:pt x="10161" y="110090"/>
                      <a:pt x="8987" y="113873"/>
                      <a:pt x="6767" y="117104"/>
                    </a:cubicBezTo>
                    <a:cubicBezTo>
                      <a:pt x="5010" y="119661"/>
                      <a:pt x="2696" y="121737"/>
                      <a:pt x="0" y="123194"/>
                    </a:cubicBezTo>
                    <a:lnTo>
                      <a:pt x="0" y="153628"/>
                    </a:lnTo>
                    <a:cubicBezTo>
                      <a:pt x="3293" y="152993"/>
                      <a:pt x="6519" y="152013"/>
                      <a:pt x="9629" y="150698"/>
                    </a:cubicBezTo>
                    <a:cubicBezTo>
                      <a:pt x="15385" y="148263"/>
                      <a:pt x="20553" y="144780"/>
                      <a:pt x="24989" y="14034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1" name="Figura a mano libera: forma 20">
                <a:extLst>
                  <a:ext uri="{FF2B5EF4-FFF2-40B4-BE49-F238E27FC236}">
                    <a16:creationId xmlns:a16="http://schemas.microsoft.com/office/drawing/2014/main" id="{14A05943-88A9-9825-CA5E-5BCF63C85114}"/>
                  </a:ext>
                </a:extLst>
              </p:cNvPr>
              <p:cNvSpPr/>
              <p:nvPr/>
            </p:nvSpPr>
            <p:spPr>
              <a:xfrm>
                <a:off x="1186151" y="4638179"/>
                <a:ext cx="142717" cy="47450"/>
              </a:xfrm>
              <a:custGeom>
                <a:avLst/>
                <a:gdLst>
                  <a:gd name="connsiteX0" fmla="*/ 25613 w 142717"/>
                  <a:gd name="connsiteY0" fmla="*/ 42541 h 47450"/>
                  <a:gd name="connsiteX1" fmla="*/ 36551 w 142717"/>
                  <a:gd name="connsiteY1" fmla="*/ 39146 h 47450"/>
                  <a:gd name="connsiteX2" fmla="*/ 95254 w 142717"/>
                  <a:gd name="connsiteY2" fmla="*/ 39146 h 47450"/>
                  <a:gd name="connsiteX3" fmla="*/ 114074 w 142717"/>
                  <a:gd name="connsiteY3" fmla="*/ 35342 h 47450"/>
                  <a:gd name="connsiteX4" fmla="*/ 129433 w 142717"/>
                  <a:gd name="connsiteY4" fmla="*/ 24990 h 47450"/>
                  <a:gd name="connsiteX5" fmla="*/ 139787 w 142717"/>
                  <a:gd name="connsiteY5" fmla="*/ 9629 h 47450"/>
                  <a:gd name="connsiteX6" fmla="*/ 142717 w 142717"/>
                  <a:gd name="connsiteY6" fmla="*/ 0 h 47450"/>
                  <a:gd name="connsiteX7" fmla="*/ 112282 w 142717"/>
                  <a:gd name="connsiteY7" fmla="*/ 0 h 47450"/>
                  <a:gd name="connsiteX8" fmla="*/ 106192 w 142717"/>
                  <a:gd name="connsiteY8" fmla="*/ 6767 h 47450"/>
                  <a:gd name="connsiteX9" fmla="*/ 95255 w 142717"/>
                  <a:gd name="connsiteY9" fmla="*/ 10161 h 47450"/>
                  <a:gd name="connsiteX10" fmla="*/ 36552 w 142717"/>
                  <a:gd name="connsiteY10" fmla="*/ 10161 h 47450"/>
                  <a:gd name="connsiteX11" fmla="*/ 17733 w 142717"/>
                  <a:gd name="connsiteY11" fmla="*/ 13964 h 47450"/>
                  <a:gd name="connsiteX12" fmla="*/ 2373 w 142717"/>
                  <a:gd name="connsiteY12" fmla="*/ 24317 h 47450"/>
                  <a:gd name="connsiteX13" fmla="*/ 0 w 142717"/>
                  <a:gd name="connsiteY13" fmla="*/ 26866 h 47450"/>
                  <a:gd name="connsiteX14" fmla="*/ 20667 w 142717"/>
                  <a:gd name="connsiteY14" fmla="*/ 47450 h 47450"/>
                  <a:gd name="connsiteX15" fmla="*/ 25614 w 142717"/>
                  <a:gd name="connsiteY15" fmla="*/ 42540 h 4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717" h="47450">
                    <a:moveTo>
                      <a:pt x="25613" y="42541"/>
                    </a:moveTo>
                    <a:cubicBezTo>
                      <a:pt x="28844" y="40320"/>
                      <a:pt x="32627" y="39146"/>
                      <a:pt x="36551" y="39146"/>
                    </a:cubicBezTo>
                    <a:lnTo>
                      <a:pt x="95254" y="39146"/>
                    </a:lnTo>
                    <a:cubicBezTo>
                      <a:pt x="101774" y="39146"/>
                      <a:pt x="108106" y="37867"/>
                      <a:pt x="114074" y="35342"/>
                    </a:cubicBezTo>
                    <a:cubicBezTo>
                      <a:pt x="119831" y="32908"/>
                      <a:pt x="124998" y="29425"/>
                      <a:pt x="129433" y="24990"/>
                    </a:cubicBezTo>
                    <a:cubicBezTo>
                      <a:pt x="133869" y="20553"/>
                      <a:pt x="137352" y="15385"/>
                      <a:pt x="139787" y="9629"/>
                    </a:cubicBezTo>
                    <a:cubicBezTo>
                      <a:pt x="141102" y="6520"/>
                      <a:pt x="142082" y="3294"/>
                      <a:pt x="142717" y="0"/>
                    </a:cubicBezTo>
                    <a:lnTo>
                      <a:pt x="112282" y="0"/>
                    </a:lnTo>
                    <a:cubicBezTo>
                      <a:pt x="110825" y="2696"/>
                      <a:pt x="108749" y="5010"/>
                      <a:pt x="106192" y="6767"/>
                    </a:cubicBezTo>
                    <a:cubicBezTo>
                      <a:pt x="102961" y="8987"/>
                      <a:pt x="99179" y="10161"/>
                      <a:pt x="95255" y="10161"/>
                    </a:cubicBezTo>
                    <a:lnTo>
                      <a:pt x="36552" y="10161"/>
                    </a:lnTo>
                    <a:cubicBezTo>
                      <a:pt x="30032" y="10161"/>
                      <a:pt x="23700" y="11441"/>
                      <a:pt x="17733" y="13964"/>
                    </a:cubicBezTo>
                    <a:cubicBezTo>
                      <a:pt x="11973" y="16402"/>
                      <a:pt x="6806" y="19885"/>
                      <a:pt x="2373" y="24317"/>
                    </a:cubicBezTo>
                    <a:cubicBezTo>
                      <a:pt x="1549" y="25142"/>
                      <a:pt x="758" y="25992"/>
                      <a:pt x="0" y="26866"/>
                    </a:cubicBezTo>
                    <a:cubicBezTo>
                      <a:pt x="6359" y="34237"/>
                      <a:pt x="13270" y="41120"/>
                      <a:pt x="20667" y="47450"/>
                    </a:cubicBezTo>
                    <a:cubicBezTo>
                      <a:pt x="21997" y="45542"/>
                      <a:pt x="23665" y="43879"/>
                      <a:pt x="25614" y="4254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2" name="Figura a mano libera: forma 21">
                <a:extLst>
                  <a:ext uri="{FF2B5EF4-FFF2-40B4-BE49-F238E27FC236}">
                    <a16:creationId xmlns:a16="http://schemas.microsoft.com/office/drawing/2014/main" id="{F8D9E93F-5DCD-D0DF-B222-D173CE88D116}"/>
                  </a:ext>
                </a:extLst>
              </p:cNvPr>
              <p:cNvSpPr/>
              <p:nvPr/>
            </p:nvSpPr>
            <p:spPr>
              <a:xfrm>
                <a:off x="1168278" y="4569751"/>
                <a:ext cx="5969" cy="50788"/>
              </a:xfrm>
              <a:custGeom>
                <a:avLst/>
                <a:gdLst>
                  <a:gd name="connsiteX0" fmla="*/ 2985 w 5969"/>
                  <a:gd name="connsiteY0" fmla="*/ 50788 h 50788"/>
                  <a:gd name="connsiteX1" fmla="*/ 5970 w 5969"/>
                  <a:gd name="connsiteY1" fmla="*/ 47804 h 50788"/>
                  <a:gd name="connsiteX2" fmla="*/ 5970 w 5969"/>
                  <a:gd name="connsiteY2" fmla="*/ 42990 h 50788"/>
                  <a:gd name="connsiteX3" fmla="*/ 5970 w 5969"/>
                  <a:gd name="connsiteY3" fmla="*/ 42990 h 50788"/>
                  <a:gd name="connsiteX4" fmla="*/ 5970 w 5969"/>
                  <a:gd name="connsiteY4" fmla="*/ 2985 h 50788"/>
                  <a:gd name="connsiteX5" fmla="*/ 2985 w 5969"/>
                  <a:gd name="connsiteY5" fmla="*/ 0 h 50788"/>
                  <a:gd name="connsiteX6" fmla="*/ 0 w 5969"/>
                  <a:gd name="connsiteY6" fmla="*/ 2985 h 50788"/>
                  <a:gd name="connsiteX7" fmla="*/ 0 w 5969"/>
                  <a:gd name="connsiteY7" fmla="*/ 47804 h 50788"/>
                  <a:gd name="connsiteX8" fmla="*/ 2985 w 5969"/>
                  <a:gd name="connsiteY8" fmla="*/ 50788 h 5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" h="50788">
                    <a:moveTo>
                      <a:pt x="2985" y="50788"/>
                    </a:moveTo>
                    <a:cubicBezTo>
                      <a:pt x="4631" y="50788"/>
                      <a:pt x="5970" y="49449"/>
                      <a:pt x="5970" y="47804"/>
                    </a:cubicBezTo>
                    <a:lnTo>
                      <a:pt x="5970" y="42990"/>
                    </a:lnTo>
                    <a:lnTo>
                      <a:pt x="5970" y="42990"/>
                    </a:lnTo>
                    <a:lnTo>
                      <a:pt x="5970" y="2985"/>
                    </a:lnTo>
                    <a:cubicBezTo>
                      <a:pt x="5970" y="1339"/>
                      <a:pt x="4630" y="0"/>
                      <a:pt x="2985" y="0"/>
                    </a:cubicBezTo>
                    <a:cubicBezTo>
                      <a:pt x="1339" y="0"/>
                      <a:pt x="0" y="1339"/>
                      <a:pt x="0" y="2985"/>
                    </a:cubicBezTo>
                    <a:lnTo>
                      <a:pt x="0" y="47804"/>
                    </a:lnTo>
                    <a:cubicBezTo>
                      <a:pt x="0" y="49449"/>
                      <a:pt x="1339" y="50788"/>
                      <a:pt x="2985" y="50788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3" name="Figura a mano libera: forma 22">
                <a:extLst>
                  <a:ext uri="{FF2B5EF4-FFF2-40B4-BE49-F238E27FC236}">
                    <a16:creationId xmlns:a16="http://schemas.microsoft.com/office/drawing/2014/main" id="{299DFFB8-03B9-1E77-BB5C-A802CBE16547}"/>
                  </a:ext>
                </a:extLst>
              </p:cNvPr>
              <p:cNvSpPr/>
              <p:nvPr/>
            </p:nvSpPr>
            <p:spPr>
              <a:xfrm>
                <a:off x="1154446" y="4613877"/>
                <a:ext cx="136542" cy="46350"/>
              </a:xfrm>
              <a:custGeom>
                <a:avLst/>
                <a:gdLst>
                  <a:gd name="connsiteX0" fmla="*/ 47021 w 136542"/>
                  <a:gd name="connsiteY0" fmla="*/ 32551 h 46350"/>
                  <a:gd name="connsiteX1" fmla="*/ 68257 w 136542"/>
                  <a:gd name="connsiteY1" fmla="*/ 28257 h 46350"/>
                  <a:gd name="connsiteX2" fmla="*/ 126960 w 136542"/>
                  <a:gd name="connsiteY2" fmla="*/ 28257 h 46350"/>
                  <a:gd name="connsiteX3" fmla="*/ 136542 w 136542"/>
                  <a:gd name="connsiteY3" fmla="*/ 24115 h 46350"/>
                  <a:gd name="connsiteX4" fmla="*/ 129204 w 136542"/>
                  <a:gd name="connsiteY4" fmla="*/ 15112 h 46350"/>
                  <a:gd name="connsiteX5" fmla="*/ 136542 w 136542"/>
                  <a:gd name="connsiteY5" fmla="*/ 6109 h 46350"/>
                  <a:gd name="connsiteX6" fmla="*/ 126960 w 136542"/>
                  <a:gd name="connsiteY6" fmla="*/ 1967 h 46350"/>
                  <a:gd name="connsiteX7" fmla="*/ 26008 w 136542"/>
                  <a:gd name="connsiteY7" fmla="*/ 1967 h 46350"/>
                  <a:gd name="connsiteX8" fmla="*/ 26008 w 136542"/>
                  <a:gd name="connsiteY8" fmla="*/ 3678 h 46350"/>
                  <a:gd name="connsiteX9" fmla="*/ 16818 w 136542"/>
                  <a:gd name="connsiteY9" fmla="*/ 12868 h 46350"/>
                  <a:gd name="connsiteX10" fmla="*/ 7628 w 136542"/>
                  <a:gd name="connsiteY10" fmla="*/ 3678 h 46350"/>
                  <a:gd name="connsiteX11" fmla="*/ 7628 w 136542"/>
                  <a:gd name="connsiteY11" fmla="*/ 1452 h 46350"/>
                  <a:gd name="connsiteX12" fmla="*/ 7580 w 136542"/>
                  <a:gd name="connsiteY12" fmla="*/ 1448 h 46350"/>
                  <a:gd name="connsiteX13" fmla="*/ 0 w 136542"/>
                  <a:gd name="connsiteY13" fmla="*/ 0 h 46350"/>
                  <a:gd name="connsiteX14" fmla="*/ 27684 w 136542"/>
                  <a:gd name="connsiteY14" fmla="*/ 46351 h 46350"/>
                  <a:gd name="connsiteX15" fmla="*/ 29691 w 136542"/>
                  <a:gd name="connsiteY15" fmla="*/ 44231 h 46350"/>
                  <a:gd name="connsiteX16" fmla="*/ 47021 w 136542"/>
                  <a:gd name="connsiteY16" fmla="*/ 32551 h 4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6542" h="46350">
                    <a:moveTo>
                      <a:pt x="47021" y="32551"/>
                    </a:moveTo>
                    <a:cubicBezTo>
                      <a:pt x="53757" y="29702"/>
                      <a:pt x="60902" y="28257"/>
                      <a:pt x="68257" y="28257"/>
                    </a:cubicBezTo>
                    <a:lnTo>
                      <a:pt x="126960" y="28257"/>
                    </a:lnTo>
                    <a:cubicBezTo>
                      <a:pt x="130676" y="28257"/>
                      <a:pt x="134107" y="26715"/>
                      <a:pt x="136542" y="24115"/>
                    </a:cubicBezTo>
                    <a:cubicBezTo>
                      <a:pt x="132359" y="23256"/>
                      <a:pt x="129204" y="19546"/>
                      <a:pt x="129204" y="15112"/>
                    </a:cubicBezTo>
                    <a:cubicBezTo>
                      <a:pt x="129204" y="10678"/>
                      <a:pt x="132359" y="6968"/>
                      <a:pt x="136542" y="6109"/>
                    </a:cubicBezTo>
                    <a:cubicBezTo>
                      <a:pt x="134107" y="3509"/>
                      <a:pt x="130676" y="1967"/>
                      <a:pt x="126960" y="1967"/>
                    </a:cubicBezTo>
                    <a:lnTo>
                      <a:pt x="26008" y="1967"/>
                    </a:lnTo>
                    <a:lnTo>
                      <a:pt x="26008" y="3678"/>
                    </a:lnTo>
                    <a:cubicBezTo>
                      <a:pt x="26008" y="8745"/>
                      <a:pt x="21885" y="12868"/>
                      <a:pt x="16818" y="12868"/>
                    </a:cubicBezTo>
                    <a:cubicBezTo>
                      <a:pt x="11751" y="12868"/>
                      <a:pt x="7628" y="8745"/>
                      <a:pt x="7628" y="3678"/>
                    </a:cubicBezTo>
                    <a:lnTo>
                      <a:pt x="7628" y="1452"/>
                    </a:lnTo>
                    <a:cubicBezTo>
                      <a:pt x="7612" y="1450"/>
                      <a:pt x="7596" y="1450"/>
                      <a:pt x="7580" y="1448"/>
                    </a:cubicBezTo>
                    <a:cubicBezTo>
                      <a:pt x="5021" y="1147"/>
                      <a:pt x="2488" y="662"/>
                      <a:pt x="0" y="0"/>
                    </a:cubicBezTo>
                    <a:cubicBezTo>
                      <a:pt x="7043" y="16797"/>
                      <a:pt x="16404" y="32380"/>
                      <a:pt x="27684" y="46351"/>
                    </a:cubicBezTo>
                    <a:cubicBezTo>
                      <a:pt x="28333" y="45629"/>
                      <a:pt x="29001" y="44922"/>
                      <a:pt x="29691" y="44231"/>
                    </a:cubicBezTo>
                    <a:cubicBezTo>
                      <a:pt x="34691" y="39231"/>
                      <a:pt x="40522" y="35302"/>
                      <a:pt x="47021" y="32551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4" name="Figura a mano libera: forma 23">
                <a:extLst>
                  <a:ext uri="{FF2B5EF4-FFF2-40B4-BE49-F238E27FC236}">
                    <a16:creationId xmlns:a16="http://schemas.microsoft.com/office/drawing/2014/main" id="{27719C12-7494-B9D8-F05A-BBAE5333253A}"/>
                  </a:ext>
                </a:extLst>
              </p:cNvPr>
              <p:cNvSpPr/>
              <p:nvPr/>
            </p:nvSpPr>
            <p:spPr>
              <a:xfrm>
                <a:off x="1193001" y="4381983"/>
                <a:ext cx="39147" cy="164776"/>
              </a:xfrm>
              <a:custGeom>
                <a:avLst/>
                <a:gdLst>
                  <a:gd name="connsiteX0" fmla="*/ 3805 w 39147"/>
                  <a:gd name="connsiteY0" fmla="*/ 136134 h 164776"/>
                  <a:gd name="connsiteX1" fmla="*/ 14158 w 39147"/>
                  <a:gd name="connsiteY1" fmla="*/ 151493 h 164776"/>
                  <a:gd name="connsiteX2" fmla="*/ 29518 w 39147"/>
                  <a:gd name="connsiteY2" fmla="*/ 161847 h 164776"/>
                  <a:gd name="connsiteX3" fmla="*/ 39147 w 39147"/>
                  <a:gd name="connsiteY3" fmla="*/ 164777 h 164776"/>
                  <a:gd name="connsiteX4" fmla="*/ 39147 w 39147"/>
                  <a:gd name="connsiteY4" fmla="*/ 134341 h 164776"/>
                  <a:gd name="connsiteX5" fmla="*/ 32380 w 39147"/>
                  <a:gd name="connsiteY5" fmla="*/ 128251 h 164776"/>
                  <a:gd name="connsiteX6" fmla="*/ 28987 w 39147"/>
                  <a:gd name="connsiteY6" fmla="*/ 117314 h 164776"/>
                  <a:gd name="connsiteX7" fmla="*/ 28987 w 39147"/>
                  <a:gd name="connsiteY7" fmla="*/ 0 h 164776"/>
                  <a:gd name="connsiteX8" fmla="*/ 0 w 39147"/>
                  <a:gd name="connsiteY8" fmla="*/ 24786 h 164776"/>
                  <a:gd name="connsiteX9" fmla="*/ 0 w 39147"/>
                  <a:gd name="connsiteY9" fmla="*/ 117314 h 164776"/>
                  <a:gd name="connsiteX10" fmla="*/ 3805 w 39147"/>
                  <a:gd name="connsiteY10" fmla="*/ 136134 h 1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47" h="164776">
                    <a:moveTo>
                      <a:pt x="3805" y="136134"/>
                    </a:moveTo>
                    <a:cubicBezTo>
                      <a:pt x="6242" y="141893"/>
                      <a:pt x="9725" y="147061"/>
                      <a:pt x="14158" y="151493"/>
                    </a:cubicBezTo>
                    <a:cubicBezTo>
                      <a:pt x="18593" y="155928"/>
                      <a:pt x="23760" y="159411"/>
                      <a:pt x="29518" y="161847"/>
                    </a:cubicBezTo>
                    <a:cubicBezTo>
                      <a:pt x="32627" y="163162"/>
                      <a:pt x="35854" y="164142"/>
                      <a:pt x="39147" y="164777"/>
                    </a:cubicBezTo>
                    <a:lnTo>
                      <a:pt x="39147" y="134341"/>
                    </a:lnTo>
                    <a:cubicBezTo>
                      <a:pt x="36451" y="132884"/>
                      <a:pt x="34138" y="130808"/>
                      <a:pt x="32380" y="128251"/>
                    </a:cubicBezTo>
                    <a:cubicBezTo>
                      <a:pt x="30160" y="125021"/>
                      <a:pt x="28987" y="121239"/>
                      <a:pt x="28987" y="117314"/>
                    </a:cubicBezTo>
                    <a:lnTo>
                      <a:pt x="28987" y="0"/>
                    </a:lnTo>
                    <a:cubicBezTo>
                      <a:pt x="18516" y="7294"/>
                      <a:pt x="8806" y="15603"/>
                      <a:pt x="0" y="24786"/>
                    </a:cubicBezTo>
                    <a:lnTo>
                      <a:pt x="0" y="117314"/>
                    </a:lnTo>
                    <a:cubicBezTo>
                      <a:pt x="0" y="123833"/>
                      <a:pt x="1280" y="130164"/>
                      <a:pt x="3805" y="136134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id="{01D1218D-E288-CB9D-5D61-460224D40669}"/>
                  </a:ext>
                </a:extLst>
              </p:cNvPr>
              <p:cNvSpPr/>
              <p:nvPr/>
            </p:nvSpPr>
            <p:spPr>
              <a:xfrm>
                <a:off x="1255491" y="4716028"/>
                <a:ext cx="116004" cy="15684"/>
              </a:xfrm>
              <a:custGeom>
                <a:avLst/>
                <a:gdLst>
                  <a:gd name="connsiteX0" fmla="*/ 0 w 116004"/>
                  <a:gd name="connsiteY0" fmla="*/ 0 h 15684"/>
                  <a:gd name="connsiteX1" fmla="*/ 76129 w 116004"/>
                  <a:gd name="connsiteY1" fmla="*/ 15685 h 15684"/>
                  <a:gd name="connsiteX2" fmla="*/ 116005 w 116004"/>
                  <a:gd name="connsiteY2" fmla="*/ 11533 h 15684"/>
                  <a:gd name="connsiteX3" fmla="*/ 116005 w 116004"/>
                  <a:gd name="connsiteY3" fmla="*/ 0 h 15684"/>
                  <a:gd name="connsiteX4" fmla="*/ 0 w 116004"/>
                  <a:gd name="connsiteY4" fmla="*/ 0 h 1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04" h="15684">
                    <a:moveTo>
                      <a:pt x="0" y="0"/>
                    </a:moveTo>
                    <a:cubicBezTo>
                      <a:pt x="23342" y="10088"/>
                      <a:pt x="49082" y="15685"/>
                      <a:pt x="76129" y="15685"/>
                    </a:cubicBezTo>
                    <a:cubicBezTo>
                      <a:pt x="89802" y="15685"/>
                      <a:pt x="103140" y="14252"/>
                      <a:pt x="116005" y="11533"/>
                    </a:cubicBezTo>
                    <a:lnTo>
                      <a:pt x="11600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BC4E4365-0AC0-0C56-8B38-9BCDF65E657B}"/>
                  </a:ext>
                </a:extLst>
              </p:cNvPr>
              <p:cNvSpPr/>
              <p:nvPr/>
            </p:nvSpPr>
            <p:spPr>
              <a:xfrm>
                <a:off x="1377701" y="4705127"/>
                <a:ext cx="5969" cy="21017"/>
              </a:xfrm>
              <a:custGeom>
                <a:avLst/>
                <a:gdLst>
                  <a:gd name="connsiteX0" fmla="*/ 2985 w 5969"/>
                  <a:gd name="connsiteY0" fmla="*/ 0 h 21017"/>
                  <a:gd name="connsiteX1" fmla="*/ 0 w 5969"/>
                  <a:gd name="connsiteY1" fmla="*/ 2983 h 21017"/>
                  <a:gd name="connsiteX2" fmla="*/ 0 w 5969"/>
                  <a:gd name="connsiteY2" fmla="*/ 21018 h 21017"/>
                  <a:gd name="connsiteX3" fmla="*/ 5970 w 5969"/>
                  <a:gd name="connsiteY3" fmla="*/ 19443 h 21017"/>
                  <a:gd name="connsiteX4" fmla="*/ 5970 w 5969"/>
                  <a:gd name="connsiteY4" fmla="*/ 2983 h 21017"/>
                  <a:gd name="connsiteX5" fmla="*/ 2985 w 5969"/>
                  <a:gd name="connsiteY5" fmla="*/ 0 h 21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69" h="21017">
                    <a:moveTo>
                      <a:pt x="2985" y="0"/>
                    </a:moveTo>
                    <a:cubicBezTo>
                      <a:pt x="1339" y="0"/>
                      <a:pt x="0" y="1341"/>
                      <a:pt x="0" y="2983"/>
                    </a:cubicBezTo>
                    <a:lnTo>
                      <a:pt x="0" y="21018"/>
                    </a:lnTo>
                    <a:cubicBezTo>
                      <a:pt x="2002" y="20523"/>
                      <a:pt x="3992" y="20000"/>
                      <a:pt x="5970" y="19443"/>
                    </a:cubicBezTo>
                    <a:lnTo>
                      <a:pt x="5970" y="2983"/>
                    </a:lnTo>
                    <a:cubicBezTo>
                      <a:pt x="5970" y="1336"/>
                      <a:pt x="4630" y="0"/>
                      <a:pt x="2985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A617FE4A-5430-A8E1-0FAC-94F33B260978}"/>
                  </a:ext>
                </a:extLst>
              </p:cNvPr>
              <p:cNvSpPr/>
              <p:nvPr/>
            </p:nvSpPr>
            <p:spPr>
              <a:xfrm>
                <a:off x="1454660" y="4633689"/>
                <a:ext cx="28987" cy="53430"/>
              </a:xfrm>
              <a:custGeom>
                <a:avLst/>
                <a:gdLst>
                  <a:gd name="connsiteX0" fmla="*/ 0 w 28987"/>
                  <a:gd name="connsiteY0" fmla="*/ 0 h 53430"/>
                  <a:gd name="connsiteX1" fmla="*/ 0 w 28987"/>
                  <a:gd name="connsiteY1" fmla="*/ 53431 h 53430"/>
                  <a:gd name="connsiteX2" fmla="*/ 28988 w 28987"/>
                  <a:gd name="connsiteY2" fmla="*/ 23326 h 53430"/>
                  <a:gd name="connsiteX3" fmla="*/ 28988 w 28987"/>
                  <a:gd name="connsiteY3" fmla="*/ 0 h 53430"/>
                  <a:gd name="connsiteX4" fmla="*/ 0 w 28987"/>
                  <a:gd name="connsiteY4" fmla="*/ 0 h 5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87" h="53430">
                    <a:moveTo>
                      <a:pt x="0" y="0"/>
                    </a:moveTo>
                    <a:lnTo>
                      <a:pt x="0" y="53431"/>
                    </a:lnTo>
                    <a:cubicBezTo>
                      <a:pt x="10716" y="44479"/>
                      <a:pt x="20441" y="34382"/>
                      <a:pt x="28988" y="23326"/>
                    </a:cubicBezTo>
                    <a:lnTo>
                      <a:pt x="2898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B7ACBF32-048B-32B7-7C5A-F47FB89293F9}"/>
                  </a:ext>
                </a:extLst>
              </p:cNvPr>
              <p:cNvSpPr/>
              <p:nvPr/>
            </p:nvSpPr>
            <p:spPr>
              <a:xfrm>
                <a:off x="1180453" y="4580652"/>
                <a:ext cx="148414" cy="39146"/>
              </a:xfrm>
              <a:custGeom>
                <a:avLst/>
                <a:gdLst>
                  <a:gd name="connsiteX0" fmla="*/ 111889 w 148414"/>
                  <a:gd name="connsiteY0" fmla="*/ 32380 h 39146"/>
                  <a:gd name="connsiteX1" fmla="*/ 117979 w 148414"/>
                  <a:gd name="connsiteY1" fmla="*/ 39146 h 39146"/>
                  <a:gd name="connsiteX2" fmla="*/ 148414 w 148414"/>
                  <a:gd name="connsiteY2" fmla="*/ 39146 h 39146"/>
                  <a:gd name="connsiteX3" fmla="*/ 145484 w 148414"/>
                  <a:gd name="connsiteY3" fmla="*/ 29518 h 39146"/>
                  <a:gd name="connsiteX4" fmla="*/ 135131 w 148414"/>
                  <a:gd name="connsiteY4" fmla="*/ 14158 h 39146"/>
                  <a:gd name="connsiteX5" fmla="*/ 119772 w 148414"/>
                  <a:gd name="connsiteY5" fmla="*/ 3805 h 39146"/>
                  <a:gd name="connsiteX6" fmla="*/ 100952 w 148414"/>
                  <a:gd name="connsiteY6" fmla="*/ 0 h 39146"/>
                  <a:gd name="connsiteX7" fmla="*/ 0 w 148414"/>
                  <a:gd name="connsiteY7" fmla="*/ 0 h 39146"/>
                  <a:gd name="connsiteX8" fmla="*/ 0 w 148414"/>
                  <a:gd name="connsiteY8" fmla="*/ 28986 h 39146"/>
                  <a:gd name="connsiteX9" fmla="*/ 100952 w 148414"/>
                  <a:gd name="connsiteY9" fmla="*/ 28986 h 39146"/>
                  <a:gd name="connsiteX10" fmla="*/ 111889 w 148414"/>
                  <a:gd name="connsiteY10" fmla="*/ 32380 h 3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414" h="39146">
                    <a:moveTo>
                      <a:pt x="111889" y="32380"/>
                    </a:moveTo>
                    <a:cubicBezTo>
                      <a:pt x="114446" y="34137"/>
                      <a:pt x="116522" y="36451"/>
                      <a:pt x="117979" y="39146"/>
                    </a:cubicBezTo>
                    <a:lnTo>
                      <a:pt x="148414" y="39146"/>
                    </a:lnTo>
                    <a:cubicBezTo>
                      <a:pt x="147779" y="35853"/>
                      <a:pt x="146799" y="32627"/>
                      <a:pt x="145484" y="29518"/>
                    </a:cubicBezTo>
                    <a:cubicBezTo>
                      <a:pt x="143049" y="23760"/>
                      <a:pt x="139565" y="18593"/>
                      <a:pt x="135131" y="14158"/>
                    </a:cubicBezTo>
                    <a:cubicBezTo>
                      <a:pt x="130698" y="9724"/>
                      <a:pt x="125530" y="6241"/>
                      <a:pt x="119772" y="3805"/>
                    </a:cubicBezTo>
                    <a:cubicBezTo>
                      <a:pt x="113802" y="1280"/>
                      <a:pt x="107470" y="0"/>
                      <a:pt x="100952" y="0"/>
                    </a:cubicBezTo>
                    <a:lnTo>
                      <a:pt x="0" y="0"/>
                    </a:lnTo>
                    <a:lnTo>
                      <a:pt x="0" y="28986"/>
                    </a:lnTo>
                    <a:lnTo>
                      <a:pt x="100952" y="28986"/>
                    </a:lnTo>
                    <a:cubicBezTo>
                      <a:pt x="104876" y="28986"/>
                      <a:pt x="108658" y="30159"/>
                      <a:pt x="111889" y="3238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3EE65010-88E1-B9A8-6B72-B36815247073}"/>
                  </a:ext>
                </a:extLst>
              </p:cNvPr>
              <p:cNvSpPr/>
              <p:nvPr/>
            </p:nvSpPr>
            <p:spPr>
              <a:xfrm>
                <a:off x="1289855" y="4626004"/>
                <a:ext cx="50788" cy="5969"/>
              </a:xfrm>
              <a:custGeom>
                <a:avLst/>
                <a:gdLst>
                  <a:gd name="connsiteX0" fmla="*/ 42647 w 50788"/>
                  <a:gd name="connsiteY0" fmla="*/ 0 h 5969"/>
                  <a:gd name="connsiteX1" fmla="*/ 6585 w 50788"/>
                  <a:gd name="connsiteY1" fmla="*/ 0 h 5969"/>
                  <a:gd name="connsiteX2" fmla="*/ 6563 w 50788"/>
                  <a:gd name="connsiteY2" fmla="*/ 0 h 5969"/>
                  <a:gd name="connsiteX3" fmla="*/ 2985 w 50788"/>
                  <a:gd name="connsiteY3" fmla="*/ 0 h 5969"/>
                  <a:gd name="connsiteX4" fmla="*/ 0 w 50788"/>
                  <a:gd name="connsiteY4" fmla="*/ 2985 h 5969"/>
                  <a:gd name="connsiteX5" fmla="*/ 2985 w 50788"/>
                  <a:gd name="connsiteY5" fmla="*/ 5970 h 5969"/>
                  <a:gd name="connsiteX6" fmla="*/ 6560 w 50788"/>
                  <a:gd name="connsiteY6" fmla="*/ 5970 h 5969"/>
                  <a:gd name="connsiteX7" fmla="*/ 6593 w 50788"/>
                  <a:gd name="connsiteY7" fmla="*/ 5970 h 5969"/>
                  <a:gd name="connsiteX8" fmla="*/ 47804 w 50788"/>
                  <a:gd name="connsiteY8" fmla="*/ 5970 h 5969"/>
                  <a:gd name="connsiteX9" fmla="*/ 50789 w 50788"/>
                  <a:gd name="connsiteY9" fmla="*/ 2985 h 5969"/>
                  <a:gd name="connsiteX10" fmla="*/ 47804 w 50788"/>
                  <a:gd name="connsiteY10" fmla="*/ 0 h 5969"/>
                  <a:gd name="connsiteX11" fmla="*/ 42697 w 50788"/>
                  <a:gd name="connsiteY11" fmla="*/ 0 h 5969"/>
                  <a:gd name="connsiteX12" fmla="*/ 42648 w 50788"/>
                  <a:gd name="connsiteY12" fmla="*/ 0 h 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788" h="5969">
                    <a:moveTo>
                      <a:pt x="42647" y="0"/>
                    </a:moveTo>
                    <a:lnTo>
                      <a:pt x="6585" y="0"/>
                    </a:lnTo>
                    <a:cubicBezTo>
                      <a:pt x="6578" y="0"/>
                      <a:pt x="6570" y="0"/>
                      <a:pt x="6563" y="0"/>
                    </a:cubicBezTo>
                    <a:lnTo>
                      <a:pt x="2985" y="0"/>
                    </a:lnTo>
                    <a:cubicBezTo>
                      <a:pt x="1339" y="0"/>
                      <a:pt x="0" y="1339"/>
                      <a:pt x="0" y="2985"/>
                    </a:cubicBezTo>
                    <a:cubicBezTo>
                      <a:pt x="0" y="4630"/>
                      <a:pt x="1339" y="5970"/>
                      <a:pt x="2985" y="5970"/>
                    </a:cubicBezTo>
                    <a:lnTo>
                      <a:pt x="6560" y="5970"/>
                    </a:lnTo>
                    <a:cubicBezTo>
                      <a:pt x="6571" y="5970"/>
                      <a:pt x="6582" y="5970"/>
                      <a:pt x="6593" y="5970"/>
                    </a:cubicBezTo>
                    <a:lnTo>
                      <a:pt x="47804" y="5970"/>
                    </a:lnTo>
                    <a:cubicBezTo>
                      <a:pt x="49450" y="5970"/>
                      <a:pt x="50789" y="4630"/>
                      <a:pt x="50789" y="2985"/>
                    </a:cubicBezTo>
                    <a:cubicBezTo>
                      <a:pt x="50789" y="1339"/>
                      <a:pt x="49450" y="0"/>
                      <a:pt x="47804" y="0"/>
                    </a:cubicBezTo>
                    <a:lnTo>
                      <a:pt x="42697" y="0"/>
                    </a:lnTo>
                    <a:cubicBezTo>
                      <a:pt x="42681" y="0"/>
                      <a:pt x="42664" y="0"/>
                      <a:pt x="42648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8E8818B3-C979-043B-9B9B-26C44A4D0353}"/>
                  </a:ext>
                </a:extLst>
              </p:cNvPr>
              <p:cNvSpPr/>
              <p:nvPr/>
            </p:nvSpPr>
            <p:spPr>
              <a:xfrm>
                <a:off x="1228193" y="4347632"/>
                <a:ext cx="295466" cy="300886"/>
              </a:xfrm>
              <a:custGeom>
                <a:avLst/>
                <a:gdLst>
                  <a:gd name="connsiteX0" fmla="*/ 0 w 295466"/>
                  <a:gd name="connsiteY0" fmla="*/ 151665 h 300886"/>
                  <a:gd name="connsiteX1" fmla="*/ 4142 w 295466"/>
                  <a:gd name="connsiteY1" fmla="*/ 161247 h 300886"/>
                  <a:gd name="connsiteX2" fmla="*/ 13145 w 295466"/>
                  <a:gd name="connsiteY2" fmla="*/ 153908 h 300886"/>
                  <a:gd name="connsiteX3" fmla="*/ 22148 w 295466"/>
                  <a:gd name="connsiteY3" fmla="*/ 161248 h 300886"/>
                  <a:gd name="connsiteX4" fmla="*/ 26291 w 295466"/>
                  <a:gd name="connsiteY4" fmla="*/ 151665 h 300886"/>
                  <a:gd name="connsiteX5" fmla="*/ 26291 w 295466"/>
                  <a:gd name="connsiteY5" fmla="*/ 92962 h 300886"/>
                  <a:gd name="connsiteX6" fmla="*/ 30586 w 295466"/>
                  <a:gd name="connsiteY6" fmla="*/ 71725 h 300886"/>
                  <a:gd name="connsiteX7" fmla="*/ 42265 w 295466"/>
                  <a:gd name="connsiteY7" fmla="*/ 54395 h 300886"/>
                  <a:gd name="connsiteX8" fmla="*/ 59596 w 295466"/>
                  <a:gd name="connsiteY8" fmla="*/ 42714 h 300886"/>
                  <a:gd name="connsiteX9" fmla="*/ 71642 w 295466"/>
                  <a:gd name="connsiteY9" fmla="*/ 39200 h 300886"/>
                  <a:gd name="connsiteX10" fmla="*/ 71642 w 295466"/>
                  <a:gd name="connsiteY10" fmla="*/ 36710 h 300886"/>
                  <a:gd name="connsiteX11" fmla="*/ 80832 w 295466"/>
                  <a:gd name="connsiteY11" fmla="*/ 27519 h 300886"/>
                  <a:gd name="connsiteX12" fmla="*/ 90023 w 295466"/>
                  <a:gd name="connsiteY12" fmla="*/ 36710 h 300886"/>
                  <a:gd name="connsiteX13" fmla="*/ 90023 w 295466"/>
                  <a:gd name="connsiteY13" fmla="*/ 39200 h 300886"/>
                  <a:gd name="connsiteX14" fmla="*/ 102069 w 295466"/>
                  <a:gd name="connsiteY14" fmla="*/ 42715 h 300886"/>
                  <a:gd name="connsiteX15" fmla="*/ 119399 w 295466"/>
                  <a:gd name="connsiteY15" fmla="*/ 54395 h 300886"/>
                  <a:gd name="connsiteX16" fmla="*/ 131080 w 295466"/>
                  <a:gd name="connsiteY16" fmla="*/ 71725 h 300886"/>
                  <a:gd name="connsiteX17" fmla="*/ 135374 w 295466"/>
                  <a:gd name="connsiteY17" fmla="*/ 92962 h 300886"/>
                  <a:gd name="connsiteX18" fmla="*/ 135374 w 295466"/>
                  <a:gd name="connsiteY18" fmla="*/ 193914 h 300886"/>
                  <a:gd name="connsiteX19" fmla="*/ 137086 w 295466"/>
                  <a:gd name="connsiteY19" fmla="*/ 193914 h 300886"/>
                  <a:gd name="connsiteX20" fmla="*/ 146276 w 295466"/>
                  <a:gd name="connsiteY20" fmla="*/ 203105 h 300886"/>
                  <a:gd name="connsiteX21" fmla="*/ 137086 w 295466"/>
                  <a:gd name="connsiteY21" fmla="*/ 212295 h 300886"/>
                  <a:gd name="connsiteX22" fmla="*/ 136184 w 295466"/>
                  <a:gd name="connsiteY22" fmla="*/ 212295 h 300886"/>
                  <a:gd name="connsiteX23" fmla="*/ 136472 w 295466"/>
                  <a:gd name="connsiteY23" fmla="*/ 212841 h 300886"/>
                  <a:gd name="connsiteX24" fmla="*/ 148661 w 295466"/>
                  <a:gd name="connsiteY24" fmla="*/ 221065 h 300886"/>
                  <a:gd name="connsiteX25" fmla="*/ 207364 w 295466"/>
                  <a:gd name="connsiteY25" fmla="*/ 221065 h 300886"/>
                  <a:gd name="connsiteX26" fmla="*/ 228600 w 295466"/>
                  <a:gd name="connsiteY26" fmla="*/ 225358 h 300886"/>
                  <a:gd name="connsiteX27" fmla="*/ 245930 w 295466"/>
                  <a:gd name="connsiteY27" fmla="*/ 237039 h 300886"/>
                  <a:gd name="connsiteX28" fmla="*/ 257612 w 295466"/>
                  <a:gd name="connsiteY28" fmla="*/ 254370 h 300886"/>
                  <a:gd name="connsiteX29" fmla="*/ 261328 w 295466"/>
                  <a:gd name="connsiteY29" fmla="*/ 267677 h 300886"/>
                  <a:gd name="connsiteX30" fmla="*/ 262630 w 295466"/>
                  <a:gd name="connsiteY30" fmla="*/ 267677 h 300886"/>
                  <a:gd name="connsiteX31" fmla="*/ 271822 w 295466"/>
                  <a:gd name="connsiteY31" fmla="*/ 276867 h 300886"/>
                  <a:gd name="connsiteX32" fmla="*/ 262630 w 295466"/>
                  <a:gd name="connsiteY32" fmla="*/ 286057 h 300886"/>
                  <a:gd name="connsiteX33" fmla="*/ 261659 w 295466"/>
                  <a:gd name="connsiteY33" fmla="*/ 286057 h 300886"/>
                  <a:gd name="connsiteX34" fmla="*/ 261659 w 295466"/>
                  <a:gd name="connsiteY34" fmla="*/ 300886 h 300886"/>
                  <a:gd name="connsiteX35" fmla="*/ 295466 w 295466"/>
                  <a:gd name="connsiteY35" fmla="*/ 192040 h 300886"/>
                  <a:gd name="connsiteX36" fmla="*/ 103427 w 295466"/>
                  <a:gd name="connsiteY36" fmla="*/ 0 h 300886"/>
                  <a:gd name="connsiteX37" fmla="*/ 0 w 295466"/>
                  <a:gd name="connsiteY37" fmla="*/ 30203 h 300886"/>
                  <a:gd name="connsiteX38" fmla="*/ 0 w 295466"/>
                  <a:gd name="connsiteY38" fmla="*/ 151665 h 3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95466" h="300886">
                    <a:moveTo>
                      <a:pt x="0" y="151665"/>
                    </a:moveTo>
                    <a:cubicBezTo>
                      <a:pt x="0" y="155381"/>
                      <a:pt x="1542" y="158812"/>
                      <a:pt x="4142" y="161247"/>
                    </a:cubicBezTo>
                    <a:cubicBezTo>
                      <a:pt x="5002" y="157064"/>
                      <a:pt x="8712" y="153908"/>
                      <a:pt x="13145" y="153908"/>
                    </a:cubicBezTo>
                    <a:cubicBezTo>
                      <a:pt x="17578" y="153908"/>
                      <a:pt x="21289" y="157064"/>
                      <a:pt x="22148" y="161248"/>
                    </a:cubicBezTo>
                    <a:cubicBezTo>
                      <a:pt x="24748" y="158812"/>
                      <a:pt x="26291" y="155381"/>
                      <a:pt x="26291" y="151665"/>
                    </a:cubicBezTo>
                    <a:lnTo>
                      <a:pt x="26291" y="92962"/>
                    </a:lnTo>
                    <a:cubicBezTo>
                      <a:pt x="26291" y="85607"/>
                      <a:pt x="27736" y="78462"/>
                      <a:pt x="30586" y="71725"/>
                    </a:cubicBezTo>
                    <a:cubicBezTo>
                      <a:pt x="33332" y="65229"/>
                      <a:pt x="37262" y="59398"/>
                      <a:pt x="42265" y="54395"/>
                    </a:cubicBezTo>
                    <a:cubicBezTo>
                      <a:pt x="47270" y="49391"/>
                      <a:pt x="53101" y="45462"/>
                      <a:pt x="59596" y="42714"/>
                    </a:cubicBezTo>
                    <a:cubicBezTo>
                      <a:pt x="63473" y="41074"/>
                      <a:pt x="67515" y="39901"/>
                      <a:pt x="71642" y="39200"/>
                    </a:cubicBezTo>
                    <a:lnTo>
                      <a:pt x="71642" y="36710"/>
                    </a:lnTo>
                    <a:cubicBezTo>
                      <a:pt x="71642" y="31642"/>
                      <a:pt x="75765" y="27519"/>
                      <a:pt x="80832" y="27519"/>
                    </a:cubicBezTo>
                    <a:cubicBezTo>
                      <a:pt x="85899" y="27519"/>
                      <a:pt x="90023" y="31643"/>
                      <a:pt x="90023" y="36710"/>
                    </a:cubicBezTo>
                    <a:lnTo>
                      <a:pt x="90023" y="39200"/>
                    </a:lnTo>
                    <a:cubicBezTo>
                      <a:pt x="94150" y="39902"/>
                      <a:pt x="98191" y="41075"/>
                      <a:pt x="102069" y="42715"/>
                    </a:cubicBezTo>
                    <a:cubicBezTo>
                      <a:pt x="108567" y="45463"/>
                      <a:pt x="114397" y="49393"/>
                      <a:pt x="119399" y="54395"/>
                    </a:cubicBezTo>
                    <a:cubicBezTo>
                      <a:pt x="124401" y="59396"/>
                      <a:pt x="128330" y="65226"/>
                      <a:pt x="131080" y="71725"/>
                    </a:cubicBezTo>
                    <a:cubicBezTo>
                      <a:pt x="133930" y="78465"/>
                      <a:pt x="135374" y="85609"/>
                      <a:pt x="135374" y="92962"/>
                    </a:cubicBezTo>
                    <a:lnTo>
                      <a:pt x="135374" y="193914"/>
                    </a:lnTo>
                    <a:lnTo>
                      <a:pt x="137086" y="193914"/>
                    </a:lnTo>
                    <a:cubicBezTo>
                      <a:pt x="142154" y="193914"/>
                      <a:pt x="146276" y="198037"/>
                      <a:pt x="146276" y="203105"/>
                    </a:cubicBezTo>
                    <a:cubicBezTo>
                      <a:pt x="146276" y="208172"/>
                      <a:pt x="142154" y="212295"/>
                      <a:pt x="137086" y="212295"/>
                    </a:cubicBezTo>
                    <a:lnTo>
                      <a:pt x="136184" y="212295"/>
                    </a:lnTo>
                    <a:cubicBezTo>
                      <a:pt x="136296" y="212464"/>
                      <a:pt x="136392" y="212646"/>
                      <a:pt x="136472" y="212841"/>
                    </a:cubicBezTo>
                    <a:cubicBezTo>
                      <a:pt x="138498" y="217837"/>
                      <a:pt x="143283" y="221065"/>
                      <a:pt x="148661" y="221065"/>
                    </a:cubicBezTo>
                    <a:lnTo>
                      <a:pt x="207364" y="221065"/>
                    </a:lnTo>
                    <a:cubicBezTo>
                      <a:pt x="214719" y="221065"/>
                      <a:pt x="221864" y="222510"/>
                      <a:pt x="228600" y="225358"/>
                    </a:cubicBezTo>
                    <a:cubicBezTo>
                      <a:pt x="235100" y="228110"/>
                      <a:pt x="240930" y="232039"/>
                      <a:pt x="245930" y="237039"/>
                    </a:cubicBezTo>
                    <a:cubicBezTo>
                      <a:pt x="250934" y="242044"/>
                      <a:pt x="254864" y="247875"/>
                      <a:pt x="257612" y="254370"/>
                    </a:cubicBezTo>
                    <a:cubicBezTo>
                      <a:pt x="259417" y="258643"/>
                      <a:pt x="260662" y="263112"/>
                      <a:pt x="261328" y="267677"/>
                    </a:cubicBezTo>
                    <a:lnTo>
                      <a:pt x="262630" y="267677"/>
                    </a:lnTo>
                    <a:cubicBezTo>
                      <a:pt x="267700" y="267677"/>
                      <a:pt x="271822" y="271799"/>
                      <a:pt x="271822" y="276867"/>
                    </a:cubicBezTo>
                    <a:cubicBezTo>
                      <a:pt x="271822" y="281934"/>
                      <a:pt x="267700" y="286057"/>
                      <a:pt x="262630" y="286057"/>
                    </a:cubicBezTo>
                    <a:lnTo>
                      <a:pt x="261659" y="286057"/>
                    </a:lnTo>
                    <a:lnTo>
                      <a:pt x="261659" y="300886"/>
                    </a:lnTo>
                    <a:cubicBezTo>
                      <a:pt x="282982" y="269950"/>
                      <a:pt x="295466" y="232453"/>
                      <a:pt x="295466" y="192040"/>
                    </a:cubicBezTo>
                    <a:cubicBezTo>
                      <a:pt x="295466" y="85979"/>
                      <a:pt x="209487" y="0"/>
                      <a:pt x="103427" y="0"/>
                    </a:cubicBezTo>
                    <a:cubicBezTo>
                      <a:pt x="65345" y="0"/>
                      <a:pt x="29853" y="11085"/>
                      <a:pt x="0" y="30203"/>
                    </a:cubicBezTo>
                    <a:lnTo>
                      <a:pt x="0" y="151665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3E948375-BBB4-F609-FA33-84FC6BB46527}"/>
                  </a:ext>
                </a:extLst>
              </p:cNvPr>
              <p:cNvSpPr/>
              <p:nvPr/>
            </p:nvSpPr>
            <p:spPr>
              <a:xfrm>
                <a:off x="1139581" y="4487491"/>
                <a:ext cx="22492" cy="121579"/>
              </a:xfrm>
              <a:custGeom>
                <a:avLst/>
                <a:gdLst>
                  <a:gd name="connsiteX0" fmla="*/ 22492 w 22492"/>
                  <a:gd name="connsiteY0" fmla="*/ 91820 h 121579"/>
                  <a:gd name="connsiteX1" fmla="*/ 21641 w 22492"/>
                  <a:gd name="connsiteY1" fmla="*/ 91610 h 121579"/>
                  <a:gd name="connsiteX2" fmla="*/ 12938 w 22492"/>
                  <a:gd name="connsiteY2" fmla="*/ 84607 h 121579"/>
                  <a:gd name="connsiteX3" fmla="*/ 9544 w 22492"/>
                  <a:gd name="connsiteY3" fmla="*/ 73671 h 121579"/>
                  <a:gd name="connsiteX4" fmla="*/ 9544 w 22492"/>
                  <a:gd name="connsiteY4" fmla="*/ 14967 h 121579"/>
                  <a:gd name="connsiteX5" fmla="*/ 7176 w 22492"/>
                  <a:gd name="connsiteY5" fmla="*/ 0 h 121579"/>
                  <a:gd name="connsiteX6" fmla="*/ 0 w 22492"/>
                  <a:gd name="connsiteY6" fmla="*/ 52181 h 121579"/>
                  <a:gd name="connsiteX7" fmla="*/ 11923 w 22492"/>
                  <a:gd name="connsiteY7" fmla="*/ 118935 h 121579"/>
                  <a:gd name="connsiteX8" fmla="*/ 22493 w 22492"/>
                  <a:gd name="connsiteY8" fmla="*/ 121580 h 121579"/>
                  <a:gd name="connsiteX9" fmla="*/ 22493 w 22492"/>
                  <a:gd name="connsiteY9" fmla="*/ 91821 h 12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92" h="121579">
                    <a:moveTo>
                      <a:pt x="22492" y="91820"/>
                    </a:moveTo>
                    <a:cubicBezTo>
                      <a:pt x="22207" y="91791"/>
                      <a:pt x="21920" y="91724"/>
                      <a:pt x="21641" y="91610"/>
                    </a:cubicBezTo>
                    <a:cubicBezTo>
                      <a:pt x="18112" y="90179"/>
                      <a:pt x="15103" y="87758"/>
                      <a:pt x="12938" y="84607"/>
                    </a:cubicBezTo>
                    <a:cubicBezTo>
                      <a:pt x="10717" y="81377"/>
                      <a:pt x="9544" y="77595"/>
                      <a:pt x="9544" y="73671"/>
                    </a:cubicBezTo>
                    <a:lnTo>
                      <a:pt x="9544" y="14967"/>
                    </a:lnTo>
                    <a:cubicBezTo>
                      <a:pt x="9544" y="9833"/>
                      <a:pt x="8746" y="4815"/>
                      <a:pt x="7176" y="0"/>
                    </a:cubicBezTo>
                    <a:cubicBezTo>
                      <a:pt x="2502" y="16592"/>
                      <a:pt x="0" y="34094"/>
                      <a:pt x="0" y="52181"/>
                    </a:cubicBezTo>
                    <a:cubicBezTo>
                      <a:pt x="0" y="75654"/>
                      <a:pt x="4214" y="98143"/>
                      <a:pt x="11923" y="118935"/>
                    </a:cubicBezTo>
                    <a:cubicBezTo>
                      <a:pt x="15341" y="120218"/>
                      <a:pt x="18885" y="121103"/>
                      <a:pt x="22493" y="121580"/>
                    </a:cubicBezTo>
                    <a:lnTo>
                      <a:pt x="22493" y="91821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9771E8AC-280C-4328-260F-F938F58B1070}"/>
                  </a:ext>
                </a:extLst>
              </p:cNvPr>
              <p:cNvSpPr/>
              <p:nvPr/>
            </p:nvSpPr>
            <p:spPr>
              <a:xfrm>
                <a:off x="1149636" y="4412092"/>
                <a:ext cx="298818" cy="310621"/>
              </a:xfrm>
              <a:custGeom>
                <a:avLst/>
                <a:gdLst>
                  <a:gd name="connsiteX0" fmla="*/ 296368 w 298818"/>
                  <a:gd name="connsiteY0" fmla="*/ 221596 h 310621"/>
                  <a:gd name="connsiteX1" fmla="*/ 287178 w 298818"/>
                  <a:gd name="connsiteY1" fmla="*/ 212406 h 310621"/>
                  <a:gd name="connsiteX2" fmla="*/ 296368 w 298818"/>
                  <a:gd name="connsiteY2" fmla="*/ 203216 h 310621"/>
                  <a:gd name="connsiteX3" fmla="*/ 296397 w 298818"/>
                  <a:gd name="connsiteY3" fmla="*/ 203216 h 310621"/>
                  <a:gd name="connsiteX4" fmla="*/ 285921 w 298818"/>
                  <a:gd name="connsiteY4" fmla="*/ 198001 h 310621"/>
                  <a:gd name="connsiteX5" fmla="*/ 227218 w 298818"/>
                  <a:gd name="connsiteY5" fmla="*/ 198001 h 310621"/>
                  <a:gd name="connsiteX6" fmla="*/ 205981 w 298818"/>
                  <a:gd name="connsiteY6" fmla="*/ 193706 h 310621"/>
                  <a:gd name="connsiteX7" fmla="*/ 188651 w 298818"/>
                  <a:gd name="connsiteY7" fmla="*/ 182027 h 310621"/>
                  <a:gd name="connsiteX8" fmla="*/ 176970 w 298818"/>
                  <a:gd name="connsiteY8" fmla="*/ 164695 h 310621"/>
                  <a:gd name="connsiteX9" fmla="*/ 173053 w 298818"/>
                  <a:gd name="connsiteY9" fmla="*/ 149910 h 310621"/>
                  <a:gd name="connsiteX10" fmla="*/ 173549 w 298818"/>
                  <a:gd name="connsiteY10" fmla="*/ 147835 h 310621"/>
                  <a:gd name="connsiteX11" fmla="*/ 170824 w 298818"/>
                  <a:gd name="connsiteY11" fmla="*/ 147835 h 310621"/>
                  <a:gd name="connsiteX12" fmla="*/ 161634 w 298818"/>
                  <a:gd name="connsiteY12" fmla="*/ 138645 h 310621"/>
                  <a:gd name="connsiteX13" fmla="*/ 170824 w 298818"/>
                  <a:gd name="connsiteY13" fmla="*/ 129455 h 310621"/>
                  <a:gd name="connsiteX14" fmla="*/ 172535 w 298818"/>
                  <a:gd name="connsiteY14" fmla="*/ 129455 h 310621"/>
                  <a:gd name="connsiteX15" fmla="*/ 172535 w 298818"/>
                  <a:gd name="connsiteY15" fmla="*/ 28502 h 310621"/>
                  <a:gd name="connsiteX16" fmla="*/ 168392 w 298818"/>
                  <a:gd name="connsiteY16" fmla="*/ 18920 h 310621"/>
                  <a:gd name="connsiteX17" fmla="*/ 159390 w 298818"/>
                  <a:gd name="connsiteY17" fmla="*/ 26259 h 310621"/>
                  <a:gd name="connsiteX18" fmla="*/ 150387 w 298818"/>
                  <a:gd name="connsiteY18" fmla="*/ 18920 h 310621"/>
                  <a:gd name="connsiteX19" fmla="*/ 146244 w 298818"/>
                  <a:gd name="connsiteY19" fmla="*/ 28502 h 310621"/>
                  <a:gd name="connsiteX20" fmla="*/ 146244 w 298818"/>
                  <a:gd name="connsiteY20" fmla="*/ 87206 h 310621"/>
                  <a:gd name="connsiteX21" fmla="*/ 141951 w 298818"/>
                  <a:gd name="connsiteY21" fmla="*/ 108442 h 310621"/>
                  <a:gd name="connsiteX22" fmla="*/ 130270 w 298818"/>
                  <a:gd name="connsiteY22" fmla="*/ 125772 h 310621"/>
                  <a:gd name="connsiteX23" fmla="*/ 112939 w 298818"/>
                  <a:gd name="connsiteY23" fmla="*/ 137452 h 310621"/>
                  <a:gd name="connsiteX24" fmla="*/ 100892 w 298818"/>
                  <a:gd name="connsiteY24" fmla="*/ 140967 h 310621"/>
                  <a:gd name="connsiteX25" fmla="*/ 100892 w 298818"/>
                  <a:gd name="connsiteY25" fmla="*/ 143459 h 310621"/>
                  <a:gd name="connsiteX26" fmla="*/ 91702 w 298818"/>
                  <a:gd name="connsiteY26" fmla="*/ 152649 h 310621"/>
                  <a:gd name="connsiteX27" fmla="*/ 82512 w 298818"/>
                  <a:gd name="connsiteY27" fmla="*/ 143459 h 310621"/>
                  <a:gd name="connsiteX28" fmla="*/ 82512 w 298818"/>
                  <a:gd name="connsiteY28" fmla="*/ 140968 h 310621"/>
                  <a:gd name="connsiteX29" fmla="*/ 70466 w 298818"/>
                  <a:gd name="connsiteY29" fmla="*/ 137453 h 310621"/>
                  <a:gd name="connsiteX30" fmla="*/ 53136 w 298818"/>
                  <a:gd name="connsiteY30" fmla="*/ 125772 h 310621"/>
                  <a:gd name="connsiteX31" fmla="*/ 41455 w 298818"/>
                  <a:gd name="connsiteY31" fmla="*/ 108442 h 310621"/>
                  <a:gd name="connsiteX32" fmla="*/ 37160 w 298818"/>
                  <a:gd name="connsiteY32" fmla="*/ 87206 h 310621"/>
                  <a:gd name="connsiteX33" fmla="*/ 38469 w 298818"/>
                  <a:gd name="connsiteY33" fmla="*/ 0 h 310621"/>
                  <a:gd name="connsiteX34" fmla="*/ 36427 w 298818"/>
                  <a:gd name="connsiteY34" fmla="*/ 2311 h 310621"/>
                  <a:gd name="connsiteX35" fmla="*/ 0 w 298818"/>
                  <a:gd name="connsiteY35" fmla="*/ 66092 h 310621"/>
                  <a:gd name="connsiteX36" fmla="*/ 1400 w 298818"/>
                  <a:gd name="connsiteY36" fmla="*/ 69130 h 310621"/>
                  <a:gd name="connsiteX37" fmla="*/ 5694 w 298818"/>
                  <a:gd name="connsiteY37" fmla="*/ 90366 h 310621"/>
                  <a:gd name="connsiteX38" fmla="*/ 5694 w 298818"/>
                  <a:gd name="connsiteY38" fmla="*/ 149070 h 310621"/>
                  <a:gd name="connsiteX39" fmla="*/ 12440 w 298818"/>
                  <a:gd name="connsiteY39" fmla="*/ 160542 h 310621"/>
                  <a:gd name="connsiteX40" fmla="*/ 21627 w 298818"/>
                  <a:gd name="connsiteY40" fmla="*/ 151454 h 310621"/>
                  <a:gd name="connsiteX41" fmla="*/ 30817 w 298818"/>
                  <a:gd name="connsiteY41" fmla="*/ 160644 h 310621"/>
                  <a:gd name="connsiteX42" fmla="*/ 30817 w 298818"/>
                  <a:gd name="connsiteY42" fmla="*/ 162356 h 310621"/>
                  <a:gd name="connsiteX43" fmla="*/ 131770 w 298818"/>
                  <a:gd name="connsiteY43" fmla="*/ 162356 h 310621"/>
                  <a:gd name="connsiteX44" fmla="*/ 153006 w 298818"/>
                  <a:gd name="connsiteY44" fmla="*/ 166651 h 310621"/>
                  <a:gd name="connsiteX45" fmla="*/ 170336 w 298818"/>
                  <a:gd name="connsiteY45" fmla="*/ 178331 h 310621"/>
                  <a:gd name="connsiteX46" fmla="*/ 182017 w 298818"/>
                  <a:gd name="connsiteY46" fmla="*/ 195661 h 310621"/>
                  <a:gd name="connsiteX47" fmla="*/ 185531 w 298818"/>
                  <a:gd name="connsiteY47" fmla="*/ 207707 h 310621"/>
                  <a:gd name="connsiteX48" fmla="*/ 188022 w 298818"/>
                  <a:gd name="connsiteY48" fmla="*/ 207707 h 310621"/>
                  <a:gd name="connsiteX49" fmla="*/ 197212 w 298818"/>
                  <a:gd name="connsiteY49" fmla="*/ 216897 h 310621"/>
                  <a:gd name="connsiteX50" fmla="*/ 188022 w 298818"/>
                  <a:gd name="connsiteY50" fmla="*/ 226087 h 310621"/>
                  <a:gd name="connsiteX51" fmla="*/ 185532 w 298818"/>
                  <a:gd name="connsiteY51" fmla="*/ 226087 h 310621"/>
                  <a:gd name="connsiteX52" fmla="*/ 182017 w 298818"/>
                  <a:gd name="connsiteY52" fmla="*/ 238133 h 310621"/>
                  <a:gd name="connsiteX53" fmla="*/ 170336 w 298818"/>
                  <a:gd name="connsiteY53" fmla="*/ 255464 h 310621"/>
                  <a:gd name="connsiteX54" fmla="*/ 153006 w 298818"/>
                  <a:gd name="connsiteY54" fmla="*/ 267144 h 310621"/>
                  <a:gd name="connsiteX55" fmla="*/ 131770 w 298818"/>
                  <a:gd name="connsiteY55" fmla="*/ 271439 h 310621"/>
                  <a:gd name="connsiteX56" fmla="*/ 73066 w 298818"/>
                  <a:gd name="connsiteY56" fmla="*/ 271439 h 310621"/>
                  <a:gd name="connsiteX57" fmla="*/ 63484 w 298818"/>
                  <a:gd name="connsiteY57" fmla="*/ 275581 h 310621"/>
                  <a:gd name="connsiteX58" fmla="*/ 70812 w 298818"/>
                  <a:gd name="connsiteY58" fmla="*/ 284187 h 310621"/>
                  <a:gd name="connsiteX59" fmla="*/ 92863 w 298818"/>
                  <a:gd name="connsiteY59" fmla="*/ 297731 h 310621"/>
                  <a:gd name="connsiteX60" fmla="*/ 221860 w 298818"/>
                  <a:gd name="connsiteY60" fmla="*/ 297731 h 310621"/>
                  <a:gd name="connsiteX61" fmla="*/ 221860 w 298818"/>
                  <a:gd name="connsiteY61" fmla="*/ 296018 h 310621"/>
                  <a:gd name="connsiteX62" fmla="*/ 231050 w 298818"/>
                  <a:gd name="connsiteY62" fmla="*/ 286831 h 310621"/>
                  <a:gd name="connsiteX63" fmla="*/ 240240 w 298818"/>
                  <a:gd name="connsiteY63" fmla="*/ 296018 h 310621"/>
                  <a:gd name="connsiteX64" fmla="*/ 240240 w 298818"/>
                  <a:gd name="connsiteY64" fmla="*/ 310622 h 310621"/>
                  <a:gd name="connsiteX65" fmla="*/ 298818 w 298818"/>
                  <a:gd name="connsiteY65" fmla="*/ 280002 h 310621"/>
                  <a:gd name="connsiteX66" fmla="*/ 298818 w 298818"/>
                  <a:gd name="connsiteY66" fmla="*/ 221597 h 310621"/>
                  <a:gd name="connsiteX67" fmla="*/ 296368 w 298818"/>
                  <a:gd name="connsiteY67" fmla="*/ 221597 h 31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98818" h="310621">
                    <a:moveTo>
                      <a:pt x="296368" y="221596"/>
                    </a:moveTo>
                    <a:cubicBezTo>
                      <a:pt x="291301" y="221596"/>
                      <a:pt x="287178" y="217473"/>
                      <a:pt x="287178" y="212406"/>
                    </a:cubicBezTo>
                    <a:cubicBezTo>
                      <a:pt x="287178" y="207339"/>
                      <a:pt x="291301" y="203216"/>
                      <a:pt x="296368" y="203216"/>
                    </a:cubicBezTo>
                    <a:lnTo>
                      <a:pt x="296397" y="203216"/>
                    </a:lnTo>
                    <a:cubicBezTo>
                      <a:pt x="293951" y="199975"/>
                      <a:pt x="290121" y="198001"/>
                      <a:pt x="285921" y="198001"/>
                    </a:cubicBezTo>
                    <a:lnTo>
                      <a:pt x="227218" y="198001"/>
                    </a:lnTo>
                    <a:cubicBezTo>
                      <a:pt x="219862" y="198001"/>
                      <a:pt x="212718" y="196556"/>
                      <a:pt x="205981" y="193706"/>
                    </a:cubicBezTo>
                    <a:cubicBezTo>
                      <a:pt x="199485" y="190960"/>
                      <a:pt x="193654" y="187030"/>
                      <a:pt x="188651" y="182027"/>
                    </a:cubicBezTo>
                    <a:cubicBezTo>
                      <a:pt x="183647" y="177022"/>
                      <a:pt x="179718" y="171191"/>
                      <a:pt x="176970" y="164695"/>
                    </a:cubicBezTo>
                    <a:cubicBezTo>
                      <a:pt x="174969" y="159964"/>
                      <a:pt x="173651" y="154989"/>
                      <a:pt x="173053" y="149910"/>
                    </a:cubicBezTo>
                    <a:cubicBezTo>
                      <a:pt x="172964" y="149151"/>
                      <a:pt x="173158" y="148425"/>
                      <a:pt x="173549" y="147835"/>
                    </a:cubicBezTo>
                    <a:lnTo>
                      <a:pt x="170824" y="147835"/>
                    </a:lnTo>
                    <a:cubicBezTo>
                      <a:pt x="165756" y="147835"/>
                      <a:pt x="161634" y="143712"/>
                      <a:pt x="161634" y="138645"/>
                    </a:cubicBezTo>
                    <a:cubicBezTo>
                      <a:pt x="161634" y="133578"/>
                      <a:pt x="165757" y="129455"/>
                      <a:pt x="170824" y="129455"/>
                    </a:cubicBezTo>
                    <a:lnTo>
                      <a:pt x="172535" y="129455"/>
                    </a:lnTo>
                    <a:lnTo>
                      <a:pt x="172535" y="28502"/>
                    </a:lnTo>
                    <a:cubicBezTo>
                      <a:pt x="172535" y="24786"/>
                      <a:pt x="170993" y="21355"/>
                      <a:pt x="168392" y="18920"/>
                    </a:cubicBezTo>
                    <a:cubicBezTo>
                      <a:pt x="167533" y="23103"/>
                      <a:pt x="163823" y="26259"/>
                      <a:pt x="159390" y="26259"/>
                    </a:cubicBezTo>
                    <a:cubicBezTo>
                      <a:pt x="154956" y="26259"/>
                      <a:pt x="151246" y="23103"/>
                      <a:pt x="150387" y="18920"/>
                    </a:cubicBezTo>
                    <a:cubicBezTo>
                      <a:pt x="147786" y="21355"/>
                      <a:pt x="146244" y="24786"/>
                      <a:pt x="146244" y="28502"/>
                    </a:cubicBezTo>
                    <a:lnTo>
                      <a:pt x="146244" y="87206"/>
                    </a:lnTo>
                    <a:cubicBezTo>
                      <a:pt x="146244" y="94561"/>
                      <a:pt x="144800" y="101706"/>
                      <a:pt x="141951" y="108442"/>
                    </a:cubicBezTo>
                    <a:cubicBezTo>
                      <a:pt x="139200" y="114942"/>
                      <a:pt x="135270" y="120772"/>
                      <a:pt x="130270" y="125772"/>
                    </a:cubicBezTo>
                    <a:cubicBezTo>
                      <a:pt x="125265" y="130776"/>
                      <a:pt x="119434" y="134705"/>
                      <a:pt x="112939" y="137452"/>
                    </a:cubicBezTo>
                    <a:cubicBezTo>
                      <a:pt x="109061" y="139093"/>
                      <a:pt x="105019" y="140266"/>
                      <a:pt x="100892" y="140967"/>
                    </a:cubicBezTo>
                    <a:lnTo>
                      <a:pt x="100892" y="143459"/>
                    </a:lnTo>
                    <a:cubicBezTo>
                      <a:pt x="100892" y="148526"/>
                      <a:pt x="96769" y="152649"/>
                      <a:pt x="91702" y="152649"/>
                    </a:cubicBezTo>
                    <a:cubicBezTo>
                      <a:pt x="86635" y="152649"/>
                      <a:pt x="82512" y="148526"/>
                      <a:pt x="82512" y="143459"/>
                    </a:cubicBezTo>
                    <a:lnTo>
                      <a:pt x="82512" y="140968"/>
                    </a:lnTo>
                    <a:cubicBezTo>
                      <a:pt x="78386" y="140266"/>
                      <a:pt x="74344" y="139093"/>
                      <a:pt x="70466" y="137453"/>
                    </a:cubicBezTo>
                    <a:cubicBezTo>
                      <a:pt x="63968" y="134705"/>
                      <a:pt x="58138" y="130774"/>
                      <a:pt x="53136" y="125772"/>
                    </a:cubicBezTo>
                    <a:cubicBezTo>
                      <a:pt x="48134" y="120772"/>
                      <a:pt x="44205" y="114941"/>
                      <a:pt x="41455" y="108442"/>
                    </a:cubicBezTo>
                    <a:cubicBezTo>
                      <a:pt x="38605" y="101704"/>
                      <a:pt x="37160" y="94559"/>
                      <a:pt x="37160" y="87206"/>
                    </a:cubicBezTo>
                    <a:lnTo>
                      <a:pt x="38469" y="0"/>
                    </a:lnTo>
                    <a:cubicBezTo>
                      <a:pt x="38224" y="281"/>
                      <a:pt x="36671" y="2028"/>
                      <a:pt x="36427" y="2311"/>
                    </a:cubicBezTo>
                    <a:cubicBezTo>
                      <a:pt x="20473" y="20831"/>
                      <a:pt x="7993" y="42427"/>
                      <a:pt x="0" y="66092"/>
                    </a:cubicBezTo>
                    <a:cubicBezTo>
                      <a:pt x="495" y="67088"/>
                      <a:pt x="964" y="68099"/>
                      <a:pt x="1400" y="69130"/>
                    </a:cubicBezTo>
                    <a:cubicBezTo>
                      <a:pt x="4250" y="75867"/>
                      <a:pt x="5694" y="83012"/>
                      <a:pt x="5694" y="90366"/>
                    </a:cubicBezTo>
                    <a:lnTo>
                      <a:pt x="5694" y="149070"/>
                    </a:lnTo>
                    <a:cubicBezTo>
                      <a:pt x="5694" y="153895"/>
                      <a:pt x="8297" y="158235"/>
                      <a:pt x="12440" y="160542"/>
                    </a:cubicBezTo>
                    <a:cubicBezTo>
                      <a:pt x="12495" y="155521"/>
                      <a:pt x="16594" y="151454"/>
                      <a:pt x="21627" y="151454"/>
                    </a:cubicBezTo>
                    <a:cubicBezTo>
                      <a:pt x="26695" y="151454"/>
                      <a:pt x="30817" y="155577"/>
                      <a:pt x="30817" y="160644"/>
                    </a:cubicBezTo>
                    <a:lnTo>
                      <a:pt x="30817" y="162356"/>
                    </a:lnTo>
                    <a:lnTo>
                      <a:pt x="131770" y="162356"/>
                    </a:lnTo>
                    <a:cubicBezTo>
                      <a:pt x="139122" y="162356"/>
                      <a:pt x="146267" y="163801"/>
                      <a:pt x="153006" y="166651"/>
                    </a:cubicBezTo>
                    <a:cubicBezTo>
                      <a:pt x="159505" y="169400"/>
                      <a:pt x="165336" y="173330"/>
                      <a:pt x="170336" y="178331"/>
                    </a:cubicBezTo>
                    <a:cubicBezTo>
                      <a:pt x="175338" y="183333"/>
                      <a:pt x="179268" y="189164"/>
                      <a:pt x="182017" y="195661"/>
                    </a:cubicBezTo>
                    <a:cubicBezTo>
                      <a:pt x="183656" y="199539"/>
                      <a:pt x="184829" y="203580"/>
                      <a:pt x="185531" y="207707"/>
                    </a:cubicBezTo>
                    <a:lnTo>
                      <a:pt x="188022" y="207707"/>
                    </a:lnTo>
                    <a:cubicBezTo>
                      <a:pt x="193089" y="207707"/>
                      <a:pt x="197212" y="211830"/>
                      <a:pt x="197212" y="216897"/>
                    </a:cubicBezTo>
                    <a:cubicBezTo>
                      <a:pt x="197212" y="221964"/>
                      <a:pt x="193090" y="226087"/>
                      <a:pt x="188022" y="226087"/>
                    </a:cubicBezTo>
                    <a:lnTo>
                      <a:pt x="185532" y="226087"/>
                    </a:lnTo>
                    <a:cubicBezTo>
                      <a:pt x="184830" y="230214"/>
                      <a:pt x="183657" y="234256"/>
                      <a:pt x="182017" y="238133"/>
                    </a:cubicBezTo>
                    <a:cubicBezTo>
                      <a:pt x="179269" y="244629"/>
                      <a:pt x="175340" y="250460"/>
                      <a:pt x="170336" y="255464"/>
                    </a:cubicBezTo>
                    <a:cubicBezTo>
                      <a:pt x="165333" y="260468"/>
                      <a:pt x="159502" y="264397"/>
                      <a:pt x="153006" y="267144"/>
                    </a:cubicBezTo>
                    <a:cubicBezTo>
                      <a:pt x="146269" y="269993"/>
                      <a:pt x="139124" y="271439"/>
                      <a:pt x="131770" y="271439"/>
                    </a:cubicBezTo>
                    <a:lnTo>
                      <a:pt x="73066" y="271439"/>
                    </a:lnTo>
                    <a:cubicBezTo>
                      <a:pt x="69350" y="271439"/>
                      <a:pt x="65919" y="272981"/>
                      <a:pt x="63484" y="275581"/>
                    </a:cubicBezTo>
                    <a:cubicBezTo>
                      <a:pt x="67541" y="276415"/>
                      <a:pt x="70631" y="279931"/>
                      <a:pt x="70812" y="284187"/>
                    </a:cubicBezTo>
                    <a:cubicBezTo>
                      <a:pt x="77827" y="289177"/>
                      <a:pt x="85193" y="293705"/>
                      <a:pt x="92863" y="297731"/>
                    </a:cubicBezTo>
                    <a:lnTo>
                      <a:pt x="221860" y="297731"/>
                    </a:lnTo>
                    <a:lnTo>
                      <a:pt x="221860" y="296018"/>
                    </a:lnTo>
                    <a:cubicBezTo>
                      <a:pt x="221860" y="290953"/>
                      <a:pt x="225983" y="286826"/>
                      <a:pt x="231050" y="286831"/>
                    </a:cubicBezTo>
                    <a:cubicBezTo>
                      <a:pt x="236118" y="286831"/>
                      <a:pt x="240240" y="290953"/>
                      <a:pt x="240240" y="296018"/>
                    </a:cubicBezTo>
                    <a:lnTo>
                      <a:pt x="240240" y="310622"/>
                    </a:lnTo>
                    <a:cubicBezTo>
                      <a:pt x="261635" y="303818"/>
                      <a:pt x="281405" y="293370"/>
                      <a:pt x="298818" y="280002"/>
                    </a:cubicBezTo>
                    <a:lnTo>
                      <a:pt x="298818" y="221597"/>
                    </a:lnTo>
                    <a:lnTo>
                      <a:pt x="296368" y="221597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95311A79-E61E-CDFA-9A3F-72322CDF1D64}"/>
                  </a:ext>
                </a:extLst>
              </p:cNvPr>
              <p:cNvSpPr/>
              <p:nvPr/>
            </p:nvSpPr>
            <p:spPr>
              <a:xfrm>
                <a:off x="1318029" y="4423567"/>
                <a:ext cx="10347" cy="117979"/>
              </a:xfrm>
              <a:custGeom>
                <a:avLst/>
                <a:gdLst>
                  <a:gd name="connsiteX0" fmla="*/ 10348 w 10347"/>
                  <a:gd name="connsiteY0" fmla="*/ 17027 h 117979"/>
                  <a:gd name="connsiteX1" fmla="*/ 6954 w 10347"/>
                  <a:gd name="connsiteY1" fmla="*/ 6090 h 117979"/>
                  <a:gd name="connsiteX2" fmla="*/ 187 w 10347"/>
                  <a:gd name="connsiteY2" fmla="*/ 0 h 117979"/>
                  <a:gd name="connsiteX3" fmla="*/ 187 w 10347"/>
                  <a:gd name="connsiteY3" fmla="*/ 5593 h 117979"/>
                  <a:gd name="connsiteX4" fmla="*/ 0 w 10347"/>
                  <a:gd name="connsiteY4" fmla="*/ 7445 h 117979"/>
                  <a:gd name="connsiteX5" fmla="*/ 4142 w 10347"/>
                  <a:gd name="connsiteY5" fmla="*/ 17027 h 117979"/>
                  <a:gd name="connsiteX6" fmla="*/ 4142 w 10347"/>
                  <a:gd name="connsiteY6" fmla="*/ 117979 h 117979"/>
                  <a:gd name="connsiteX7" fmla="*/ 10348 w 10347"/>
                  <a:gd name="connsiteY7" fmla="*/ 117979 h 117979"/>
                  <a:gd name="connsiteX8" fmla="*/ 10348 w 10347"/>
                  <a:gd name="connsiteY8" fmla="*/ 17027 h 1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7" h="117979">
                    <a:moveTo>
                      <a:pt x="10348" y="17027"/>
                    </a:moveTo>
                    <a:cubicBezTo>
                      <a:pt x="10348" y="13103"/>
                      <a:pt x="9175" y="9321"/>
                      <a:pt x="6954" y="6090"/>
                    </a:cubicBezTo>
                    <a:cubicBezTo>
                      <a:pt x="5197" y="3533"/>
                      <a:pt x="2883" y="1457"/>
                      <a:pt x="187" y="0"/>
                    </a:cubicBezTo>
                    <a:lnTo>
                      <a:pt x="187" y="5593"/>
                    </a:lnTo>
                    <a:cubicBezTo>
                      <a:pt x="187" y="6227"/>
                      <a:pt x="123" y="6847"/>
                      <a:pt x="0" y="7445"/>
                    </a:cubicBezTo>
                    <a:cubicBezTo>
                      <a:pt x="2600" y="9880"/>
                      <a:pt x="4142" y="13311"/>
                      <a:pt x="4142" y="17027"/>
                    </a:cubicBezTo>
                    <a:lnTo>
                      <a:pt x="4142" y="117979"/>
                    </a:lnTo>
                    <a:lnTo>
                      <a:pt x="10348" y="117979"/>
                    </a:lnTo>
                    <a:lnTo>
                      <a:pt x="10348" y="17027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4" name="Figura a mano libera: forma 33">
                <a:extLst>
                  <a:ext uri="{FF2B5EF4-FFF2-40B4-BE49-F238E27FC236}">
                    <a16:creationId xmlns:a16="http://schemas.microsoft.com/office/drawing/2014/main" id="{5C7D343A-834C-4640-C4DB-60CB5A514140}"/>
                  </a:ext>
                </a:extLst>
              </p:cNvPr>
              <p:cNvSpPr/>
              <p:nvPr/>
            </p:nvSpPr>
            <p:spPr>
              <a:xfrm>
                <a:off x="1312010" y="4425560"/>
                <a:ext cx="418" cy="22"/>
              </a:xfrm>
              <a:custGeom>
                <a:avLst/>
                <a:gdLst>
                  <a:gd name="connsiteX0" fmla="*/ 0 w 418"/>
                  <a:gd name="connsiteY0" fmla="*/ 22 h 22"/>
                  <a:gd name="connsiteX1" fmla="*/ 0 w 418"/>
                  <a:gd name="connsiteY1" fmla="*/ 0 h 22"/>
                  <a:gd name="connsiteX2" fmla="*/ 0 w 418"/>
                  <a:gd name="connsiteY2" fmla="*/ 22 h 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22">
                    <a:moveTo>
                      <a:pt x="0" y="22"/>
                    </a:moveTo>
                    <a:lnTo>
                      <a:pt x="0" y="0"/>
                    </a:lnTo>
                    <a:cubicBezTo>
                      <a:pt x="0" y="8"/>
                      <a:pt x="0" y="15"/>
                      <a:pt x="0" y="22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709F33A9-95F2-77E1-839D-911DD5F84ECF}"/>
                  </a:ext>
                </a:extLst>
              </p:cNvPr>
              <p:cNvSpPr/>
              <p:nvPr/>
            </p:nvSpPr>
            <p:spPr>
              <a:xfrm>
                <a:off x="1250529" y="4423565"/>
                <a:ext cx="49494" cy="129492"/>
              </a:xfrm>
              <a:custGeom>
                <a:avLst/>
                <a:gdLst>
                  <a:gd name="connsiteX0" fmla="*/ 49306 w 49494"/>
                  <a:gd name="connsiteY0" fmla="*/ 1 h 129492"/>
                  <a:gd name="connsiteX1" fmla="*/ 42540 w 49494"/>
                  <a:gd name="connsiteY1" fmla="*/ 6091 h 129492"/>
                  <a:gd name="connsiteX2" fmla="*/ 39146 w 49494"/>
                  <a:gd name="connsiteY2" fmla="*/ 17027 h 129492"/>
                  <a:gd name="connsiteX3" fmla="*/ 39146 w 49494"/>
                  <a:gd name="connsiteY3" fmla="*/ 75731 h 129492"/>
                  <a:gd name="connsiteX4" fmla="*/ 35342 w 49494"/>
                  <a:gd name="connsiteY4" fmla="*/ 94549 h 129492"/>
                  <a:gd name="connsiteX5" fmla="*/ 24989 w 49494"/>
                  <a:gd name="connsiteY5" fmla="*/ 109910 h 129492"/>
                  <a:gd name="connsiteX6" fmla="*/ 9629 w 49494"/>
                  <a:gd name="connsiteY6" fmla="*/ 120262 h 129492"/>
                  <a:gd name="connsiteX7" fmla="*/ 0 w 49494"/>
                  <a:gd name="connsiteY7" fmla="*/ 123193 h 129492"/>
                  <a:gd name="connsiteX8" fmla="*/ 0 w 49494"/>
                  <a:gd name="connsiteY8" fmla="*/ 129492 h 129492"/>
                  <a:gd name="connsiteX9" fmla="*/ 12047 w 49494"/>
                  <a:gd name="connsiteY9" fmla="*/ 125978 h 129492"/>
                  <a:gd name="connsiteX10" fmla="*/ 29378 w 49494"/>
                  <a:gd name="connsiteY10" fmla="*/ 114297 h 129492"/>
                  <a:gd name="connsiteX11" fmla="*/ 41058 w 49494"/>
                  <a:gd name="connsiteY11" fmla="*/ 96967 h 129492"/>
                  <a:gd name="connsiteX12" fmla="*/ 45352 w 49494"/>
                  <a:gd name="connsiteY12" fmla="*/ 75731 h 129492"/>
                  <a:gd name="connsiteX13" fmla="*/ 45352 w 49494"/>
                  <a:gd name="connsiteY13" fmla="*/ 17027 h 129492"/>
                  <a:gd name="connsiteX14" fmla="*/ 49494 w 49494"/>
                  <a:gd name="connsiteY14" fmla="*/ 7445 h 129492"/>
                  <a:gd name="connsiteX15" fmla="*/ 49307 w 49494"/>
                  <a:gd name="connsiteY15" fmla="*/ 5594 h 129492"/>
                  <a:gd name="connsiteX16" fmla="*/ 49307 w 49494"/>
                  <a:gd name="connsiteY16" fmla="*/ 0 h 129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494" h="129492">
                    <a:moveTo>
                      <a:pt x="49306" y="1"/>
                    </a:moveTo>
                    <a:cubicBezTo>
                      <a:pt x="46610" y="1458"/>
                      <a:pt x="44297" y="3534"/>
                      <a:pt x="42540" y="6091"/>
                    </a:cubicBezTo>
                    <a:cubicBezTo>
                      <a:pt x="40319" y="9321"/>
                      <a:pt x="39146" y="13103"/>
                      <a:pt x="39146" y="17027"/>
                    </a:cubicBezTo>
                    <a:lnTo>
                      <a:pt x="39146" y="75731"/>
                    </a:lnTo>
                    <a:cubicBezTo>
                      <a:pt x="39146" y="82251"/>
                      <a:pt x="37866" y="88583"/>
                      <a:pt x="35342" y="94549"/>
                    </a:cubicBezTo>
                    <a:cubicBezTo>
                      <a:pt x="32905" y="100309"/>
                      <a:pt x="29421" y="105477"/>
                      <a:pt x="24989" y="109910"/>
                    </a:cubicBezTo>
                    <a:cubicBezTo>
                      <a:pt x="20553" y="114345"/>
                      <a:pt x="15385" y="117829"/>
                      <a:pt x="9629" y="120262"/>
                    </a:cubicBezTo>
                    <a:cubicBezTo>
                      <a:pt x="6519" y="121578"/>
                      <a:pt x="3293" y="122558"/>
                      <a:pt x="0" y="123193"/>
                    </a:cubicBezTo>
                    <a:lnTo>
                      <a:pt x="0" y="129492"/>
                    </a:lnTo>
                    <a:cubicBezTo>
                      <a:pt x="4126" y="128791"/>
                      <a:pt x="8168" y="127618"/>
                      <a:pt x="12047" y="125978"/>
                    </a:cubicBezTo>
                    <a:cubicBezTo>
                      <a:pt x="18542" y="123230"/>
                      <a:pt x="24373" y="119301"/>
                      <a:pt x="29378" y="114297"/>
                    </a:cubicBezTo>
                    <a:cubicBezTo>
                      <a:pt x="34378" y="109297"/>
                      <a:pt x="38307" y="103466"/>
                      <a:pt x="41058" y="96967"/>
                    </a:cubicBezTo>
                    <a:cubicBezTo>
                      <a:pt x="43908" y="90230"/>
                      <a:pt x="45352" y="83085"/>
                      <a:pt x="45352" y="75731"/>
                    </a:cubicBezTo>
                    <a:lnTo>
                      <a:pt x="45352" y="17027"/>
                    </a:lnTo>
                    <a:cubicBezTo>
                      <a:pt x="45352" y="13311"/>
                      <a:pt x="46894" y="9880"/>
                      <a:pt x="49494" y="7445"/>
                    </a:cubicBezTo>
                    <a:cubicBezTo>
                      <a:pt x="49372" y="6847"/>
                      <a:pt x="49307" y="6228"/>
                      <a:pt x="49307" y="5594"/>
                    </a:cubicBezTo>
                    <a:lnTo>
                      <a:pt x="49307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35">
                <a:extLst>
                  <a:ext uri="{FF2B5EF4-FFF2-40B4-BE49-F238E27FC236}">
                    <a16:creationId xmlns:a16="http://schemas.microsoft.com/office/drawing/2014/main" id="{FFE699FB-1573-C1BB-E497-92F9FE7CFE57}"/>
                  </a:ext>
                </a:extLst>
              </p:cNvPr>
              <p:cNvSpPr/>
              <p:nvPr/>
            </p:nvSpPr>
            <p:spPr>
              <a:xfrm>
                <a:off x="1306041" y="4425551"/>
                <a:ext cx="418" cy="35"/>
              </a:xfrm>
              <a:custGeom>
                <a:avLst/>
                <a:gdLst>
                  <a:gd name="connsiteX0" fmla="*/ 0 w 418"/>
                  <a:gd name="connsiteY0" fmla="*/ 0 h 35"/>
                  <a:gd name="connsiteX1" fmla="*/ 0 w 418"/>
                  <a:gd name="connsiteY1" fmla="*/ 35 h 35"/>
                  <a:gd name="connsiteX2" fmla="*/ 0 w 418"/>
                  <a:gd name="connsiteY2" fmla="*/ 0 h 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35">
                    <a:moveTo>
                      <a:pt x="0" y="0"/>
                    </a:moveTo>
                    <a:lnTo>
                      <a:pt x="0" y="35"/>
                    </a:lnTo>
                    <a:cubicBezTo>
                      <a:pt x="0" y="23"/>
                      <a:pt x="0" y="12"/>
                      <a:pt x="0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E2DB89BC-F340-0414-E6B7-7489590CD658}"/>
                  </a:ext>
                </a:extLst>
              </p:cNvPr>
              <p:cNvSpPr/>
              <p:nvPr/>
            </p:nvSpPr>
            <p:spPr>
              <a:xfrm>
                <a:off x="1244323" y="4550420"/>
                <a:ext cx="418" cy="8"/>
              </a:xfrm>
              <a:custGeom>
                <a:avLst/>
                <a:gdLst>
                  <a:gd name="connsiteX0" fmla="*/ 0 w 418"/>
                  <a:gd name="connsiteY0" fmla="*/ 9 h 8"/>
                  <a:gd name="connsiteX1" fmla="*/ 0 w 418"/>
                  <a:gd name="connsiteY1" fmla="*/ 0 h 8"/>
                  <a:gd name="connsiteX2" fmla="*/ 0 w 418"/>
                  <a:gd name="connsiteY2" fmla="*/ 9 h 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8">
                    <a:moveTo>
                      <a:pt x="0" y="9"/>
                    </a:moveTo>
                    <a:lnTo>
                      <a:pt x="0" y="0"/>
                    </a:lnTo>
                    <a:cubicBezTo>
                      <a:pt x="0" y="3"/>
                      <a:pt x="0" y="6"/>
                      <a:pt x="0" y="9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F72B8BBF-B5CF-8C43-9D75-1BC20F4A958F}"/>
                  </a:ext>
                </a:extLst>
              </p:cNvPr>
              <p:cNvSpPr/>
              <p:nvPr/>
            </p:nvSpPr>
            <p:spPr>
              <a:xfrm>
                <a:off x="1186796" y="4406769"/>
                <a:ext cx="45352" cy="146290"/>
              </a:xfrm>
              <a:custGeom>
                <a:avLst/>
                <a:gdLst>
                  <a:gd name="connsiteX0" fmla="*/ 4295 w 45352"/>
                  <a:gd name="connsiteY0" fmla="*/ 113765 h 146290"/>
                  <a:gd name="connsiteX1" fmla="*/ 15976 w 45352"/>
                  <a:gd name="connsiteY1" fmla="*/ 131095 h 146290"/>
                  <a:gd name="connsiteX2" fmla="*/ 33306 w 45352"/>
                  <a:gd name="connsiteY2" fmla="*/ 142775 h 146290"/>
                  <a:gd name="connsiteX3" fmla="*/ 45352 w 45352"/>
                  <a:gd name="connsiteY3" fmla="*/ 146290 h 146290"/>
                  <a:gd name="connsiteX4" fmla="*/ 45352 w 45352"/>
                  <a:gd name="connsiteY4" fmla="*/ 139991 h 146290"/>
                  <a:gd name="connsiteX5" fmla="*/ 35723 w 45352"/>
                  <a:gd name="connsiteY5" fmla="*/ 137061 h 146290"/>
                  <a:gd name="connsiteX6" fmla="*/ 20363 w 45352"/>
                  <a:gd name="connsiteY6" fmla="*/ 126707 h 146290"/>
                  <a:gd name="connsiteX7" fmla="*/ 10010 w 45352"/>
                  <a:gd name="connsiteY7" fmla="*/ 111348 h 146290"/>
                  <a:gd name="connsiteX8" fmla="*/ 6206 w 45352"/>
                  <a:gd name="connsiteY8" fmla="*/ 92529 h 146290"/>
                  <a:gd name="connsiteX9" fmla="*/ 6206 w 45352"/>
                  <a:gd name="connsiteY9" fmla="*/ 0 h 146290"/>
                  <a:gd name="connsiteX10" fmla="*/ 0 w 45352"/>
                  <a:gd name="connsiteY10" fmla="*/ 6787 h 146290"/>
                  <a:gd name="connsiteX11" fmla="*/ 0 w 45352"/>
                  <a:gd name="connsiteY11" fmla="*/ 92528 h 146290"/>
                  <a:gd name="connsiteX12" fmla="*/ 4295 w 45352"/>
                  <a:gd name="connsiteY12" fmla="*/ 113765 h 14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352" h="146290">
                    <a:moveTo>
                      <a:pt x="4295" y="113765"/>
                    </a:moveTo>
                    <a:cubicBezTo>
                      <a:pt x="7045" y="120264"/>
                      <a:pt x="10974" y="126094"/>
                      <a:pt x="15976" y="131095"/>
                    </a:cubicBezTo>
                    <a:cubicBezTo>
                      <a:pt x="20978" y="136097"/>
                      <a:pt x="26809" y="140027"/>
                      <a:pt x="33306" y="142775"/>
                    </a:cubicBezTo>
                    <a:cubicBezTo>
                      <a:pt x="37184" y="144415"/>
                      <a:pt x="41226" y="145588"/>
                      <a:pt x="45352" y="146290"/>
                    </a:cubicBezTo>
                    <a:lnTo>
                      <a:pt x="45352" y="139991"/>
                    </a:lnTo>
                    <a:cubicBezTo>
                      <a:pt x="42059" y="139356"/>
                      <a:pt x="38832" y="138376"/>
                      <a:pt x="35723" y="137061"/>
                    </a:cubicBezTo>
                    <a:cubicBezTo>
                      <a:pt x="29966" y="134625"/>
                      <a:pt x="24798" y="131142"/>
                      <a:pt x="20363" y="126707"/>
                    </a:cubicBezTo>
                    <a:cubicBezTo>
                      <a:pt x="15929" y="122275"/>
                      <a:pt x="12446" y="117107"/>
                      <a:pt x="10010" y="111348"/>
                    </a:cubicBezTo>
                    <a:cubicBezTo>
                      <a:pt x="7485" y="105379"/>
                      <a:pt x="6206" y="99047"/>
                      <a:pt x="6206" y="92529"/>
                    </a:cubicBezTo>
                    <a:lnTo>
                      <a:pt x="6206" y="0"/>
                    </a:lnTo>
                    <a:cubicBezTo>
                      <a:pt x="4084" y="2212"/>
                      <a:pt x="2015" y="4475"/>
                      <a:pt x="0" y="6787"/>
                    </a:cubicBezTo>
                    <a:lnTo>
                      <a:pt x="0" y="92528"/>
                    </a:lnTo>
                    <a:cubicBezTo>
                      <a:pt x="0" y="99882"/>
                      <a:pt x="1445" y="107027"/>
                      <a:pt x="4295" y="11376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38">
                <a:extLst>
                  <a:ext uri="{FF2B5EF4-FFF2-40B4-BE49-F238E27FC236}">
                    <a16:creationId xmlns:a16="http://schemas.microsoft.com/office/drawing/2014/main" id="{FEA16C85-7368-7762-5A9E-72189C8D5C96}"/>
                  </a:ext>
                </a:extLst>
              </p:cNvPr>
              <p:cNvSpPr/>
              <p:nvPr/>
            </p:nvSpPr>
            <p:spPr>
              <a:xfrm>
                <a:off x="1238353" y="4550407"/>
                <a:ext cx="418" cy="29"/>
              </a:xfrm>
              <a:custGeom>
                <a:avLst/>
                <a:gdLst>
                  <a:gd name="connsiteX0" fmla="*/ 0 w 418"/>
                  <a:gd name="connsiteY0" fmla="*/ 0 h 29"/>
                  <a:gd name="connsiteX1" fmla="*/ 0 w 418"/>
                  <a:gd name="connsiteY1" fmla="*/ 29 h 29"/>
                  <a:gd name="connsiteX2" fmla="*/ 0 w 418"/>
                  <a:gd name="connsiteY2" fmla="*/ 0 h 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29">
                    <a:moveTo>
                      <a:pt x="0" y="0"/>
                    </a:moveTo>
                    <a:lnTo>
                      <a:pt x="0" y="29"/>
                    </a:lnTo>
                    <a:cubicBezTo>
                      <a:pt x="0" y="19"/>
                      <a:pt x="0" y="10"/>
                      <a:pt x="0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39">
                <a:extLst>
                  <a:ext uri="{FF2B5EF4-FFF2-40B4-BE49-F238E27FC236}">
                    <a16:creationId xmlns:a16="http://schemas.microsoft.com/office/drawing/2014/main" id="{37CB64BB-A548-94FA-A118-FCF417259EB0}"/>
                  </a:ext>
                </a:extLst>
              </p:cNvPr>
              <p:cNvSpPr/>
              <p:nvPr/>
            </p:nvSpPr>
            <p:spPr>
              <a:xfrm>
                <a:off x="1318216" y="4386832"/>
                <a:ext cx="45351" cy="154714"/>
              </a:xfrm>
              <a:custGeom>
                <a:avLst/>
                <a:gdLst>
                  <a:gd name="connsiteX0" fmla="*/ 9629 w 45351"/>
                  <a:gd name="connsiteY0" fmla="*/ 9229 h 154714"/>
                  <a:gd name="connsiteX1" fmla="*/ 24989 w 45351"/>
                  <a:gd name="connsiteY1" fmla="*/ 19583 h 154714"/>
                  <a:gd name="connsiteX2" fmla="*/ 35342 w 45351"/>
                  <a:gd name="connsiteY2" fmla="*/ 34942 h 154714"/>
                  <a:gd name="connsiteX3" fmla="*/ 39147 w 45351"/>
                  <a:gd name="connsiteY3" fmla="*/ 53762 h 154714"/>
                  <a:gd name="connsiteX4" fmla="*/ 39147 w 45351"/>
                  <a:gd name="connsiteY4" fmla="*/ 154714 h 154714"/>
                  <a:gd name="connsiteX5" fmla="*/ 45352 w 45351"/>
                  <a:gd name="connsiteY5" fmla="*/ 154714 h 154714"/>
                  <a:gd name="connsiteX6" fmla="*/ 45352 w 45351"/>
                  <a:gd name="connsiteY6" fmla="*/ 53762 h 154714"/>
                  <a:gd name="connsiteX7" fmla="*/ 41057 w 45351"/>
                  <a:gd name="connsiteY7" fmla="*/ 32525 h 154714"/>
                  <a:gd name="connsiteX8" fmla="*/ 29376 w 45351"/>
                  <a:gd name="connsiteY8" fmla="*/ 15195 h 154714"/>
                  <a:gd name="connsiteX9" fmla="*/ 12046 w 45351"/>
                  <a:gd name="connsiteY9" fmla="*/ 3515 h 154714"/>
                  <a:gd name="connsiteX10" fmla="*/ 0 w 45351"/>
                  <a:gd name="connsiteY10" fmla="*/ 0 h 154714"/>
                  <a:gd name="connsiteX11" fmla="*/ 0 w 45351"/>
                  <a:gd name="connsiteY11" fmla="*/ 6300 h 154714"/>
                  <a:gd name="connsiteX12" fmla="*/ 9629 w 45351"/>
                  <a:gd name="connsiteY12" fmla="*/ 9230 h 15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351" h="154714">
                    <a:moveTo>
                      <a:pt x="9629" y="9229"/>
                    </a:moveTo>
                    <a:cubicBezTo>
                      <a:pt x="15386" y="11665"/>
                      <a:pt x="20554" y="15148"/>
                      <a:pt x="24989" y="19583"/>
                    </a:cubicBezTo>
                    <a:cubicBezTo>
                      <a:pt x="29423" y="24016"/>
                      <a:pt x="32906" y="29183"/>
                      <a:pt x="35342" y="34942"/>
                    </a:cubicBezTo>
                    <a:cubicBezTo>
                      <a:pt x="37867" y="40913"/>
                      <a:pt x="39147" y="47245"/>
                      <a:pt x="39147" y="53762"/>
                    </a:cubicBezTo>
                    <a:lnTo>
                      <a:pt x="39147" y="154714"/>
                    </a:lnTo>
                    <a:lnTo>
                      <a:pt x="45352" y="154714"/>
                    </a:lnTo>
                    <a:lnTo>
                      <a:pt x="45352" y="53762"/>
                    </a:lnTo>
                    <a:cubicBezTo>
                      <a:pt x="45352" y="46409"/>
                      <a:pt x="43907" y="39265"/>
                      <a:pt x="41057" y="32525"/>
                    </a:cubicBezTo>
                    <a:cubicBezTo>
                      <a:pt x="38307" y="26026"/>
                      <a:pt x="34378" y="20196"/>
                      <a:pt x="29376" y="15195"/>
                    </a:cubicBezTo>
                    <a:cubicBezTo>
                      <a:pt x="24374" y="10193"/>
                      <a:pt x="18543" y="6263"/>
                      <a:pt x="12046" y="3515"/>
                    </a:cubicBezTo>
                    <a:cubicBezTo>
                      <a:pt x="8168" y="1875"/>
                      <a:pt x="4127" y="702"/>
                      <a:pt x="0" y="0"/>
                    </a:cubicBezTo>
                    <a:lnTo>
                      <a:pt x="0" y="6300"/>
                    </a:lnTo>
                    <a:cubicBezTo>
                      <a:pt x="3294" y="6935"/>
                      <a:pt x="6520" y="7915"/>
                      <a:pt x="9629" y="923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2411D769-08AA-75FB-4056-64C58B74B606}"/>
                  </a:ext>
                </a:extLst>
              </p:cNvPr>
              <p:cNvSpPr/>
              <p:nvPr/>
            </p:nvSpPr>
            <p:spPr>
              <a:xfrm>
                <a:off x="1312010" y="4389449"/>
                <a:ext cx="418" cy="49"/>
              </a:xfrm>
              <a:custGeom>
                <a:avLst/>
                <a:gdLst>
                  <a:gd name="connsiteX0" fmla="*/ 0 w 418"/>
                  <a:gd name="connsiteY0" fmla="*/ 49 h 49"/>
                  <a:gd name="connsiteX1" fmla="*/ 0 w 418"/>
                  <a:gd name="connsiteY1" fmla="*/ 0 h 49"/>
                  <a:gd name="connsiteX2" fmla="*/ 0 w 418"/>
                  <a:gd name="connsiteY2" fmla="*/ 49 h 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49">
                    <a:moveTo>
                      <a:pt x="0" y="49"/>
                    </a:moveTo>
                    <a:lnTo>
                      <a:pt x="0" y="0"/>
                    </a:lnTo>
                    <a:cubicBezTo>
                      <a:pt x="0" y="16"/>
                      <a:pt x="0" y="33"/>
                      <a:pt x="0" y="49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41">
                <a:extLst>
                  <a:ext uri="{FF2B5EF4-FFF2-40B4-BE49-F238E27FC236}">
                    <a16:creationId xmlns:a16="http://schemas.microsoft.com/office/drawing/2014/main" id="{E73094AC-4238-457B-F77F-E38B996318BF}"/>
                  </a:ext>
                </a:extLst>
              </p:cNvPr>
              <p:cNvSpPr/>
              <p:nvPr/>
            </p:nvSpPr>
            <p:spPr>
              <a:xfrm>
                <a:off x="1244323" y="4514305"/>
                <a:ext cx="418" cy="36"/>
              </a:xfrm>
              <a:custGeom>
                <a:avLst/>
                <a:gdLst>
                  <a:gd name="connsiteX0" fmla="*/ 0 w 418"/>
                  <a:gd name="connsiteY0" fmla="*/ 36 h 36"/>
                  <a:gd name="connsiteX1" fmla="*/ 0 w 418"/>
                  <a:gd name="connsiteY1" fmla="*/ 0 h 36"/>
                  <a:gd name="connsiteX2" fmla="*/ 0 w 418"/>
                  <a:gd name="connsiteY2" fmla="*/ 36 h 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36">
                    <a:moveTo>
                      <a:pt x="0" y="36"/>
                    </a:moveTo>
                    <a:lnTo>
                      <a:pt x="0" y="0"/>
                    </a:lnTo>
                    <a:cubicBezTo>
                      <a:pt x="0" y="12"/>
                      <a:pt x="0" y="24"/>
                      <a:pt x="0" y="36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42">
                <a:extLst>
                  <a:ext uri="{FF2B5EF4-FFF2-40B4-BE49-F238E27FC236}">
                    <a16:creationId xmlns:a16="http://schemas.microsoft.com/office/drawing/2014/main" id="{AEF35C3D-C5A8-6721-BAA1-9DD7544C4527}"/>
                  </a:ext>
                </a:extLst>
              </p:cNvPr>
              <p:cNvSpPr/>
              <p:nvPr/>
            </p:nvSpPr>
            <p:spPr>
              <a:xfrm>
                <a:off x="1250342" y="4386831"/>
                <a:ext cx="49494" cy="129494"/>
              </a:xfrm>
              <a:custGeom>
                <a:avLst/>
                <a:gdLst>
                  <a:gd name="connsiteX0" fmla="*/ 187 w 49494"/>
                  <a:gd name="connsiteY0" fmla="*/ 129494 h 129494"/>
                  <a:gd name="connsiteX1" fmla="*/ 6954 w 49494"/>
                  <a:gd name="connsiteY1" fmla="*/ 123404 h 129494"/>
                  <a:gd name="connsiteX2" fmla="*/ 10348 w 49494"/>
                  <a:gd name="connsiteY2" fmla="*/ 112466 h 129494"/>
                  <a:gd name="connsiteX3" fmla="*/ 10348 w 49494"/>
                  <a:gd name="connsiteY3" fmla="*/ 53763 h 129494"/>
                  <a:gd name="connsiteX4" fmla="*/ 14153 w 49494"/>
                  <a:gd name="connsiteY4" fmla="*/ 34943 h 129494"/>
                  <a:gd name="connsiteX5" fmla="*/ 24504 w 49494"/>
                  <a:gd name="connsiteY5" fmla="*/ 19584 h 129494"/>
                  <a:gd name="connsiteX6" fmla="*/ 39866 w 49494"/>
                  <a:gd name="connsiteY6" fmla="*/ 9230 h 129494"/>
                  <a:gd name="connsiteX7" fmla="*/ 49494 w 49494"/>
                  <a:gd name="connsiteY7" fmla="*/ 6300 h 129494"/>
                  <a:gd name="connsiteX8" fmla="*/ 49494 w 49494"/>
                  <a:gd name="connsiteY8" fmla="*/ 0 h 129494"/>
                  <a:gd name="connsiteX9" fmla="*/ 37448 w 49494"/>
                  <a:gd name="connsiteY9" fmla="*/ 3515 h 129494"/>
                  <a:gd name="connsiteX10" fmla="*/ 20117 w 49494"/>
                  <a:gd name="connsiteY10" fmla="*/ 15195 h 129494"/>
                  <a:gd name="connsiteX11" fmla="*/ 8438 w 49494"/>
                  <a:gd name="connsiteY11" fmla="*/ 32525 h 129494"/>
                  <a:gd name="connsiteX12" fmla="*/ 4143 w 49494"/>
                  <a:gd name="connsiteY12" fmla="*/ 53762 h 129494"/>
                  <a:gd name="connsiteX13" fmla="*/ 4143 w 49494"/>
                  <a:gd name="connsiteY13" fmla="*/ 112465 h 129494"/>
                  <a:gd name="connsiteX14" fmla="*/ 0 w 49494"/>
                  <a:gd name="connsiteY14" fmla="*/ 122048 h 129494"/>
                  <a:gd name="connsiteX15" fmla="*/ 187 w 49494"/>
                  <a:gd name="connsiteY15" fmla="*/ 123899 h 129494"/>
                  <a:gd name="connsiteX16" fmla="*/ 187 w 49494"/>
                  <a:gd name="connsiteY16" fmla="*/ 129493 h 1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494" h="129494">
                    <a:moveTo>
                      <a:pt x="187" y="129494"/>
                    </a:moveTo>
                    <a:cubicBezTo>
                      <a:pt x="2883" y="128037"/>
                      <a:pt x="5196" y="125960"/>
                      <a:pt x="6954" y="123404"/>
                    </a:cubicBezTo>
                    <a:cubicBezTo>
                      <a:pt x="9174" y="120173"/>
                      <a:pt x="10348" y="116391"/>
                      <a:pt x="10348" y="112466"/>
                    </a:cubicBezTo>
                    <a:lnTo>
                      <a:pt x="10348" y="53763"/>
                    </a:lnTo>
                    <a:cubicBezTo>
                      <a:pt x="10348" y="47243"/>
                      <a:pt x="11628" y="40911"/>
                      <a:pt x="14153" y="34943"/>
                    </a:cubicBezTo>
                    <a:cubicBezTo>
                      <a:pt x="16586" y="29186"/>
                      <a:pt x="20069" y="24019"/>
                      <a:pt x="24504" y="19584"/>
                    </a:cubicBezTo>
                    <a:cubicBezTo>
                      <a:pt x="28941" y="15148"/>
                      <a:pt x="34109" y="11665"/>
                      <a:pt x="39866" y="9230"/>
                    </a:cubicBezTo>
                    <a:cubicBezTo>
                      <a:pt x="42974" y="7915"/>
                      <a:pt x="46201" y="6935"/>
                      <a:pt x="49494" y="6300"/>
                    </a:cubicBezTo>
                    <a:lnTo>
                      <a:pt x="49494" y="0"/>
                    </a:lnTo>
                    <a:cubicBezTo>
                      <a:pt x="45368" y="702"/>
                      <a:pt x="41326" y="1875"/>
                      <a:pt x="37448" y="3515"/>
                    </a:cubicBezTo>
                    <a:cubicBezTo>
                      <a:pt x="30953" y="6262"/>
                      <a:pt x="25122" y="10192"/>
                      <a:pt x="20117" y="15195"/>
                    </a:cubicBezTo>
                    <a:cubicBezTo>
                      <a:pt x="15114" y="20199"/>
                      <a:pt x="11184" y="26030"/>
                      <a:pt x="8438" y="32525"/>
                    </a:cubicBezTo>
                    <a:cubicBezTo>
                      <a:pt x="5588" y="39262"/>
                      <a:pt x="4143" y="46407"/>
                      <a:pt x="4143" y="53762"/>
                    </a:cubicBezTo>
                    <a:lnTo>
                      <a:pt x="4143" y="112465"/>
                    </a:lnTo>
                    <a:cubicBezTo>
                      <a:pt x="4143" y="116181"/>
                      <a:pt x="2600" y="119613"/>
                      <a:pt x="0" y="122048"/>
                    </a:cubicBezTo>
                    <a:cubicBezTo>
                      <a:pt x="123" y="122646"/>
                      <a:pt x="187" y="123265"/>
                      <a:pt x="187" y="123899"/>
                    </a:cubicBezTo>
                    <a:lnTo>
                      <a:pt x="187" y="129493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840DF25C-47DC-736F-DD0F-C640DA279DD7}"/>
                  </a:ext>
                </a:extLst>
              </p:cNvPr>
              <p:cNvSpPr/>
              <p:nvPr/>
            </p:nvSpPr>
            <p:spPr>
              <a:xfrm>
                <a:off x="1221988" y="4377836"/>
                <a:ext cx="10347" cy="138488"/>
              </a:xfrm>
              <a:custGeom>
                <a:avLst/>
                <a:gdLst>
                  <a:gd name="connsiteX0" fmla="*/ 3394 w 10347"/>
                  <a:gd name="connsiteY0" fmla="*/ 132399 h 138488"/>
                  <a:gd name="connsiteX1" fmla="*/ 10161 w 10347"/>
                  <a:gd name="connsiteY1" fmla="*/ 138489 h 138488"/>
                  <a:gd name="connsiteX2" fmla="*/ 10161 w 10347"/>
                  <a:gd name="connsiteY2" fmla="*/ 132896 h 138488"/>
                  <a:gd name="connsiteX3" fmla="*/ 10348 w 10347"/>
                  <a:gd name="connsiteY3" fmla="*/ 131044 h 138488"/>
                  <a:gd name="connsiteX4" fmla="*/ 6206 w 10347"/>
                  <a:gd name="connsiteY4" fmla="*/ 121462 h 138488"/>
                  <a:gd name="connsiteX5" fmla="*/ 6206 w 10347"/>
                  <a:gd name="connsiteY5" fmla="*/ 0 h 138488"/>
                  <a:gd name="connsiteX6" fmla="*/ 0 w 10347"/>
                  <a:gd name="connsiteY6" fmla="*/ 4148 h 138488"/>
                  <a:gd name="connsiteX7" fmla="*/ 0 w 10347"/>
                  <a:gd name="connsiteY7" fmla="*/ 121461 h 138488"/>
                  <a:gd name="connsiteX8" fmla="*/ 3394 w 10347"/>
                  <a:gd name="connsiteY8" fmla="*/ 132399 h 13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7" h="138488">
                    <a:moveTo>
                      <a:pt x="3394" y="132399"/>
                    </a:moveTo>
                    <a:cubicBezTo>
                      <a:pt x="5151" y="134956"/>
                      <a:pt x="7464" y="137032"/>
                      <a:pt x="10161" y="138489"/>
                    </a:cubicBezTo>
                    <a:lnTo>
                      <a:pt x="10161" y="132896"/>
                    </a:lnTo>
                    <a:cubicBezTo>
                      <a:pt x="10161" y="132262"/>
                      <a:pt x="10225" y="131643"/>
                      <a:pt x="10348" y="131044"/>
                    </a:cubicBezTo>
                    <a:cubicBezTo>
                      <a:pt x="7748" y="128609"/>
                      <a:pt x="6206" y="125178"/>
                      <a:pt x="6206" y="121462"/>
                    </a:cubicBezTo>
                    <a:lnTo>
                      <a:pt x="6206" y="0"/>
                    </a:lnTo>
                    <a:cubicBezTo>
                      <a:pt x="4109" y="1343"/>
                      <a:pt x="2041" y="2727"/>
                      <a:pt x="0" y="4148"/>
                    </a:cubicBezTo>
                    <a:lnTo>
                      <a:pt x="0" y="121461"/>
                    </a:lnTo>
                    <a:cubicBezTo>
                      <a:pt x="0" y="125387"/>
                      <a:pt x="1173" y="129169"/>
                      <a:pt x="3394" y="132399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752CD783-9B73-4FFC-D0ED-D83A7A4C8107}"/>
                  </a:ext>
                </a:extLst>
              </p:cNvPr>
              <p:cNvSpPr/>
              <p:nvPr/>
            </p:nvSpPr>
            <p:spPr>
              <a:xfrm>
                <a:off x="1238353" y="4514305"/>
                <a:ext cx="418" cy="33"/>
              </a:xfrm>
              <a:custGeom>
                <a:avLst/>
                <a:gdLst>
                  <a:gd name="connsiteX0" fmla="*/ 0 w 418"/>
                  <a:gd name="connsiteY0" fmla="*/ 0 h 33"/>
                  <a:gd name="connsiteX1" fmla="*/ 0 w 418"/>
                  <a:gd name="connsiteY1" fmla="*/ 33 h 33"/>
                  <a:gd name="connsiteX2" fmla="*/ 0 w 418"/>
                  <a:gd name="connsiteY2" fmla="*/ 0 h 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8" h="33">
                    <a:moveTo>
                      <a:pt x="0" y="0"/>
                    </a:moveTo>
                    <a:lnTo>
                      <a:pt x="0" y="33"/>
                    </a:lnTo>
                    <a:cubicBezTo>
                      <a:pt x="0" y="22"/>
                      <a:pt x="0" y="11"/>
                      <a:pt x="0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6" name="Figura a mano libera: forma 45">
                <a:extLst>
                  <a:ext uri="{FF2B5EF4-FFF2-40B4-BE49-F238E27FC236}">
                    <a16:creationId xmlns:a16="http://schemas.microsoft.com/office/drawing/2014/main" id="{A17A1197-07B2-359E-8D89-BE2FC94E195B}"/>
                  </a:ext>
                </a:extLst>
              </p:cNvPr>
              <p:cNvSpPr/>
              <p:nvPr/>
            </p:nvSpPr>
            <p:spPr>
              <a:xfrm>
                <a:off x="1232148" y="4501541"/>
                <a:ext cx="18380" cy="63199"/>
              </a:xfrm>
              <a:custGeom>
                <a:avLst/>
                <a:gdLst>
                  <a:gd name="connsiteX0" fmla="*/ 0 w 18380"/>
                  <a:gd name="connsiteY0" fmla="*/ 14784 h 63199"/>
                  <a:gd name="connsiteX1" fmla="*/ 0 w 18380"/>
                  <a:gd name="connsiteY1" fmla="*/ 54009 h 63199"/>
                  <a:gd name="connsiteX2" fmla="*/ 9190 w 18380"/>
                  <a:gd name="connsiteY2" fmla="*/ 63199 h 63199"/>
                  <a:gd name="connsiteX3" fmla="*/ 18380 w 18380"/>
                  <a:gd name="connsiteY3" fmla="*/ 54009 h 63199"/>
                  <a:gd name="connsiteX4" fmla="*/ 18380 w 18380"/>
                  <a:gd name="connsiteY4" fmla="*/ 9190 h 63199"/>
                  <a:gd name="connsiteX5" fmla="*/ 18193 w 18380"/>
                  <a:gd name="connsiteY5" fmla="*/ 7339 h 63199"/>
                  <a:gd name="connsiteX6" fmla="*/ 9190 w 18380"/>
                  <a:gd name="connsiteY6" fmla="*/ 0 h 63199"/>
                  <a:gd name="connsiteX7" fmla="*/ 187 w 18380"/>
                  <a:gd name="connsiteY7" fmla="*/ 7339 h 63199"/>
                  <a:gd name="connsiteX8" fmla="*/ 0 w 18380"/>
                  <a:gd name="connsiteY8" fmla="*/ 9190 h 63199"/>
                  <a:gd name="connsiteX9" fmla="*/ 0 w 18380"/>
                  <a:gd name="connsiteY9" fmla="*/ 14783 h 63199"/>
                  <a:gd name="connsiteX10" fmla="*/ 9190 w 18380"/>
                  <a:gd name="connsiteY10" fmla="*/ 6206 h 63199"/>
                  <a:gd name="connsiteX11" fmla="*/ 12175 w 18380"/>
                  <a:gd name="connsiteY11" fmla="*/ 9191 h 63199"/>
                  <a:gd name="connsiteX12" fmla="*/ 12175 w 18380"/>
                  <a:gd name="connsiteY12" fmla="*/ 54010 h 63199"/>
                  <a:gd name="connsiteX13" fmla="*/ 9190 w 18380"/>
                  <a:gd name="connsiteY13" fmla="*/ 56995 h 63199"/>
                  <a:gd name="connsiteX14" fmla="*/ 6205 w 18380"/>
                  <a:gd name="connsiteY14" fmla="*/ 54010 h 63199"/>
                  <a:gd name="connsiteX15" fmla="*/ 6205 w 18380"/>
                  <a:gd name="connsiteY15" fmla="*/ 9191 h 63199"/>
                  <a:gd name="connsiteX16" fmla="*/ 9190 w 18380"/>
                  <a:gd name="connsiteY16" fmla="*/ 6206 h 6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80" h="63199">
                    <a:moveTo>
                      <a:pt x="0" y="14784"/>
                    </a:moveTo>
                    <a:lnTo>
                      <a:pt x="0" y="54009"/>
                    </a:lnTo>
                    <a:cubicBezTo>
                      <a:pt x="0" y="59077"/>
                      <a:pt x="4122" y="63199"/>
                      <a:pt x="9190" y="63199"/>
                    </a:cubicBezTo>
                    <a:cubicBezTo>
                      <a:pt x="14258" y="63199"/>
                      <a:pt x="18380" y="59077"/>
                      <a:pt x="18380" y="54009"/>
                    </a:cubicBezTo>
                    <a:lnTo>
                      <a:pt x="18380" y="9190"/>
                    </a:lnTo>
                    <a:cubicBezTo>
                      <a:pt x="18380" y="8557"/>
                      <a:pt x="18316" y="7937"/>
                      <a:pt x="18193" y="7339"/>
                    </a:cubicBezTo>
                    <a:cubicBezTo>
                      <a:pt x="17334" y="3156"/>
                      <a:pt x="13623" y="0"/>
                      <a:pt x="9190" y="0"/>
                    </a:cubicBezTo>
                    <a:cubicBezTo>
                      <a:pt x="4757" y="0"/>
                      <a:pt x="1046" y="3155"/>
                      <a:pt x="187" y="7339"/>
                    </a:cubicBezTo>
                    <a:cubicBezTo>
                      <a:pt x="65" y="7937"/>
                      <a:pt x="0" y="8556"/>
                      <a:pt x="0" y="9190"/>
                    </a:cubicBezTo>
                    <a:lnTo>
                      <a:pt x="0" y="14783"/>
                    </a:lnTo>
                    <a:close/>
                    <a:moveTo>
                      <a:pt x="9190" y="6206"/>
                    </a:moveTo>
                    <a:cubicBezTo>
                      <a:pt x="10836" y="6206"/>
                      <a:pt x="12175" y="7544"/>
                      <a:pt x="12175" y="9191"/>
                    </a:cubicBezTo>
                    <a:lnTo>
                      <a:pt x="12175" y="54010"/>
                    </a:lnTo>
                    <a:cubicBezTo>
                      <a:pt x="12175" y="55655"/>
                      <a:pt x="10836" y="56995"/>
                      <a:pt x="9190" y="56995"/>
                    </a:cubicBezTo>
                    <a:cubicBezTo>
                      <a:pt x="7544" y="56995"/>
                      <a:pt x="6205" y="55655"/>
                      <a:pt x="6205" y="54010"/>
                    </a:cubicBezTo>
                    <a:lnTo>
                      <a:pt x="6205" y="9191"/>
                    </a:lnTo>
                    <a:cubicBezTo>
                      <a:pt x="6205" y="7545"/>
                      <a:pt x="7544" y="6206"/>
                      <a:pt x="9190" y="6206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D7AD70C2-E6D3-2A83-DAA2-EA6FF7D84429}"/>
                  </a:ext>
                </a:extLst>
              </p:cNvPr>
              <p:cNvSpPr/>
              <p:nvPr/>
            </p:nvSpPr>
            <p:spPr>
              <a:xfrm>
                <a:off x="1299835" y="4375151"/>
                <a:ext cx="18380" cy="63199"/>
              </a:xfrm>
              <a:custGeom>
                <a:avLst/>
                <a:gdLst>
                  <a:gd name="connsiteX0" fmla="*/ 0 w 18380"/>
                  <a:gd name="connsiteY0" fmla="*/ 48415 h 63199"/>
                  <a:gd name="connsiteX1" fmla="*/ 0 w 18380"/>
                  <a:gd name="connsiteY1" fmla="*/ 54009 h 63199"/>
                  <a:gd name="connsiteX2" fmla="*/ 188 w 18380"/>
                  <a:gd name="connsiteY2" fmla="*/ 55860 h 63199"/>
                  <a:gd name="connsiteX3" fmla="*/ 9190 w 18380"/>
                  <a:gd name="connsiteY3" fmla="*/ 63199 h 63199"/>
                  <a:gd name="connsiteX4" fmla="*/ 18193 w 18380"/>
                  <a:gd name="connsiteY4" fmla="*/ 55860 h 63199"/>
                  <a:gd name="connsiteX5" fmla="*/ 18381 w 18380"/>
                  <a:gd name="connsiteY5" fmla="*/ 54009 h 63199"/>
                  <a:gd name="connsiteX6" fmla="*/ 18381 w 18380"/>
                  <a:gd name="connsiteY6" fmla="*/ 9190 h 63199"/>
                  <a:gd name="connsiteX7" fmla="*/ 9190 w 18380"/>
                  <a:gd name="connsiteY7" fmla="*/ 0 h 63199"/>
                  <a:gd name="connsiteX8" fmla="*/ 0 w 18380"/>
                  <a:gd name="connsiteY8" fmla="*/ 9190 h 63199"/>
                  <a:gd name="connsiteX9" fmla="*/ 0 w 18380"/>
                  <a:gd name="connsiteY9" fmla="*/ 48415 h 63199"/>
                  <a:gd name="connsiteX10" fmla="*/ 9190 w 18380"/>
                  <a:gd name="connsiteY10" fmla="*/ 6206 h 63199"/>
                  <a:gd name="connsiteX11" fmla="*/ 12175 w 18380"/>
                  <a:gd name="connsiteY11" fmla="*/ 9190 h 63199"/>
                  <a:gd name="connsiteX12" fmla="*/ 12175 w 18380"/>
                  <a:gd name="connsiteY12" fmla="*/ 54009 h 63199"/>
                  <a:gd name="connsiteX13" fmla="*/ 9190 w 18380"/>
                  <a:gd name="connsiteY13" fmla="*/ 56994 h 63199"/>
                  <a:gd name="connsiteX14" fmla="*/ 6206 w 18380"/>
                  <a:gd name="connsiteY14" fmla="*/ 54009 h 63199"/>
                  <a:gd name="connsiteX15" fmla="*/ 6206 w 18380"/>
                  <a:gd name="connsiteY15" fmla="*/ 9190 h 63199"/>
                  <a:gd name="connsiteX16" fmla="*/ 9190 w 18380"/>
                  <a:gd name="connsiteY16" fmla="*/ 6206 h 6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80" h="63199">
                    <a:moveTo>
                      <a:pt x="0" y="48415"/>
                    </a:moveTo>
                    <a:lnTo>
                      <a:pt x="0" y="54009"/>
                    </a:lnTo>
                    <a:cubicBezTo>
                      <a:pt x="0" y="54643"/>
                      <a:pt x="65" y="55262"/>
                      <a:pt x="188" y="55860"/>
                    </a:cubicBezTo>
                    <a:cubicBezTo>
                      <a:pt x="1046" y="60043"/>
                      <a:pt x="4757" y="63199"/>
                      <a:pt x="9190" y="63199"/>
                    </a:cubicBezTo>
                    <a:cubicBezTo>
                      <a:pt x="13624" y="63199"/>
                      <a:pt x="17334" y="60043"/>
                      <a:pt x="18193" y="55860"/>
                    </a:cubicBezTo>
                    <a:cubicBezTo>
                      <a:pt x="18316" y="55262"/>
                      <a:pt x="18381" y="54643"/>
                      <a:pt x="18381" y="54009"/>
                    </a:cubicBezTo>
                    <a:lnTo>
                      <a:pt x="18381" y="9190"/>
                    </a:lnTo>
                    <a:cubicBezTo>
                      <a:pt x="18381" y="4123"/>
                      <a:pt x="14257" y="0"/>
                      <a:pt x="9190" y="0"/>
                    </a:cubicBezTo>
                    <a:cubicBezTo>
                      <a:pt x="4123" y="0"/>
                      <a:pt x="0" y="4122"/>
                      <a:pt x="0" y="9190"/>
                    </a:cubicBezTo>
                    <a:lnTo>
                      <a:pt x="0" y="48415"/>
                    </a:lnTo>
                    <a:close/>
                    <a:moveTo>
                      <a:pt x="9190" y="6206"/>
                    </a:moveTo>
                    <a:cubicBezTo>
                      <a:pt x="10837" y="6206"/>
                      <a:pt x="12175" y="7545"/>
                      <a:pt x="12175" y="9190"/>
                    </a:cubicBezTo>
                    <a:lnTo>
                      <a:pt x="12175" y="54009"/>
                    </a:lnTo>
                    <a:cubicBezTo>
                      <a:pt x="12175" y="55655"/>
                      <a:pt x="10836" y="56994"/>
                      <a:pt x="9190" y="56994"/>
                    </a:cubicBezTo>
                    <a:cubicBezTo>
                      <a:pt x="7545" y="56994"/>
                      <a:pt x="6206" y="55655"/>
                      <a:pt x="6206" y="54009"/>
                    </a:cubicBezTo>
                    <a:lnTo>
                      <a:pt x="6206" y="9190"/>
                    </a:lnTo>
                    <a:cubicBezTo>
                      <a:pt x="6206" y="7545"/>
                      <a:pt x="7545" y="6206"/>
                      <a:pt x="9190" y="6206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8" name="Figura a mano libera: forma 47">
                <a:extLst>
                  <a:ext uri="{FF2B5EF4-FFF2-40B4-BE49-F238E27FC236}">
                    <a16:creationId xmlns:a16="http://schemas.microsoft.com/office/drawing/2014/main" id="{A409B397-721C-1109-339C-2362115EBA40}"/>
                  </a:ext>
                </a:extLst>
              </p:cNvPr>
              <p:cNvSpPr/>
              <p:nvPr/>
            </p:nvSpPr>
            <p:spPr>
              <a:xfrm>
                <a:off x="1311270" y="4541546"/>
                <a:ext cx="63199" cy="18380"/>
              </a:xfrm>
              <a:custGeom>
                <a:avLst/>
                <a:gdLst>
                  <a:gd name="connsiteX0" fmla="*/ 17106 w 63199"/>
                  <a:gd name="connsiteY0" fmla="*/ 0 h 18380"/>
                  <a:gd name="connsiteX1" fmla="*/ 9190 w 63199"/>
                  <a:gd name="connsiteY1" fmla="*/ 0 h 18380"/>
                  <a:gd name="connsiteX2" fmla="*/ 0 w 63199"/>
                  <a:gd name="connsiteY2" fmla="*/ 9190 h 18380"/>
                  <a:gd name="connsiteX3" fmla="*/ 9190 w 63199"/>
                  <a:gd name="connsiteY3" fmla="*/ 18380 h 18380"/>
                  <a:gd name="connsiteX4" fmla="*/ 11916 w 63199"/>
                  <a:gd name="connsiteY4" fmla="*/ 18380 h 18380"/>
                  <a:gd name="connsiteX5" fmla="*/ 14139 w 63199"/>
                  <a:gd name="connsiteY5" fmla="*/ 17011 h 18380"/>
                  <a:gd name="connsiteX6" fmla="*/ 17086 w 63199"/>
                  <a:gd name="connsiteY6" fmla="*/ 18380 h 18380"/>
                  <a:gd name="connsiteX7" fmla="*/ 47933 w 63199"/>
                  <a:gd name="connsiteY7" fmla="*/ 18380 h 18380"/>
                  <a:gd name="connsiteX8" fmla="*/ 49353 w 63199"/>
                  <a:gd name="connsiteY8" fmla="*/ 17217 h 18380"/>
                  <a:gd name="connsiteX9" fmla="*/ 53107 w 63199"/>
                  <a:gd name="connsiteY9" fmla="*/ 18380 h 18380"/>
                  <a:gd name="connsiteX10" fmla="*/ 54009 w 63199"/>
                  <a:gd name="connsiteY10" fmla="*/ 18380 h 18380"/>
                  <a:gd name="connsiteX11" fmla="*/ 63199 w 63199"/>
                  <a:gd name="connsiteY11" fmla="*/ 9190 h 18380"/>
                  <a:gd name="connsiteX12" fmla="*/ 54009 w 63199"/>
                  <a:gd name="connsiteY12" fmla="*/ 0 h 18380"/>
                  <a:gd name="connsiteX13" fmla="*/ 17106 w 63199"/>
                  <a:gd name="connsiteY13" fmla="*/ 0 h 18380"/>
                  <a:gd name="connsiteX14" fmla="*/ 54009 w 63199"/>
                  <a:gd name="connsiteY14" fmla="*/ 6206 h 18380"/>
                  <a:gd name="connsiteX15" fmla="*/ 56994 w 63199"/>
                  <a:gd name="connsiteY15" fmla="*/ 9190 h 18380"/>
                  <a:gd name="connsiteX16" fmla="*/ 54009 w 63199"/>
                  <a:gd name="connsiteY16" fmla="*/ 12175 h 18380"/>
                  <a:gd name="connsiteX17" fmla="*/ 9190 w 63199"/>
                  <a:gd name="connsiteY17" fmla="*/ 12175 h 18380"/>
                  <a:gd name="connsiteX18" fmla="*/ 6205 w 63199"/>
                  <a:gd name="connsiteY18" fmla="*/ 9190 h 18380"/>
                  <a:gd name="connsiteX19" fmla="*/ 9190 w 63199"/>
                  <a:gd name="connsiteY19" fmla="*/ 6206 h 18380"/>
                  <a:gd name="connsiteX20" fmla="*/ 54009 w 63199"/>
                  <a:gd name="connsiteY20" fmla="*/ 6206 h 1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199" h="18380">
                    <a:moveTo>
                      <a:pt x="17106" y="0"/>
                    </a:moveTo>
                    <a:lnTo>
                      <a:pt x="9190" y="0"/>
                    </a:lnTo>
                    <a:cubicBezTo>
                      <a:pt x="4123" y="0"/>
                      <a:pt x="0" y="4123"/>
                      <a:pt x="0" y="9190"/>
                    </a:cubicBezTo>
                    <a:cubicBezTo>
                      <a:pt x="0" y="14257"/>
                      <a:pt x="4123" y="18380"/>
                      <a:pt x="9190" y="18380"/>
                    </a:cubicBezTo>
                    <a:lnTo>
                      <a:pt x="11916" y="18380"/>
                    </a:lnTo>
                    <a:cubicBezTo>
                      <a:pt x="12402" y="17646"/>
                      <a:pt x="13195" y="17122"/>
                      <a:pt x="14139" y="17011"/>
                    </a:cubicBezTo>
                    <a:cubicBezTo>
                      <a:pt x="15340" y="16870"/>
                      <a:pt x="16460" y="17437"/>
                      <a:pt x="17086" y="18380"/>
                    </a:cubicBezTo>
                    <a:lnTo>
                      <a:pt x="47933" y="18380"/>
                    </a:lnTo>
                    <a:cubicBezTo>
                      <a:pt x="48267" y="17875"/>
                      <a:pt x="48750" y="17462"/>
                      <a:pt x="49353" y="17217"/>
                    </a:cubicBezTo>
                    <a:cubicBezTo>
                      <a:pt x="50746" y="16652"/>
                      <a:pt x="52309" y="17172"/>
                      <a:pt x="53107" y="18380"/>
                    </a:cubicBezTo>
                    <a:lnTo>
                      <a:pt x="54009" y="18380"/>
                    </a:lnTo>
                    <a:cubicBezTo>
                      <a:pt x="59077" y="18380"/>
                      <a:pt x="63199" y="14258"/>
                      <a:pt x="63199" y="9190"/>
                    </a:cubicBezTo>
                    <a:cubicBezTo>
                      <a:pt x="63199" y="4122"/>
                      <a:pt x="59077" y="0"/>
                      <a:pt x="54009" y="0"/>
                    </a:cubicBezTo>
                    <a:lnTo>
                      <a:pt x="17106" y="0"/>
                    </a:lnTo>
                    <a:close/>
                    <a:moveTo>
                      <a:pt x="54009" y="6206"/>
                    </a:moveTo>
                    <a:cubicBezTo>
                      <a:pt x="55654" y="6206"/>
                      <a:pt x="56994" y="7545"/>
                      <a:pt x="56994" y="9190"/>
                    </a:cubicBezTo>
                    <a:cubicBezTo>
                      <a:pt x="56994" y="10836"/>
                      <a:pt x="55655" y="12175"/>
                      <a:pt x="54009" y="12175"/>
                    </a:cubicBezTo>
                    <a:lnTo>
                      <a:pt x="9190" y="12175"/>
                    </a:lnTo>
                    <a:cubicBezTo>
                      <a:pt x="7544" y="12175"/>
                      <a:pt x="6205" y="10836"/>
                      <a:pt x="6205" y="9190"/>
                    </a:cubicBezTo>
                    <a:cubicBezTo>
                      <a:pt x="6205" y="7545"/>
                      <a:pt x="7544" y="6206"/>
                      <a:pt x="9190" y="6206"/>
                    </a:cubicBezTo>
                    <a:lnTo>
                      <a:pt x="54009" y="6206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793A614B-6481-92FF-EBD1-43DBF61A4081}"/>
                  </a:ext>
                </a:extLst>
              </p:cNvPr>
              <p:cNvSpPr/>
              <p:nvPr/>
            </p:nvSpPr>
            <p:spPr>
              <a:xfrm>
                <a:off x="1358686" y="4558534"/>
                <a:ext cx="130834" cy="56773"/>
              </a:xfrm>
              <a:custGeom>
                <a:avLst/>
                <a:gdLst>
                  <a:gd name="connsiteX0" fmla="*/ 1937 w 130834"/>
                  <a:gd name="connsiteY0" fmla="*/ 229 h 56773"/>
                  <a:gd name="connsiteX1" fmla="*/ 517 w 130834"/>
                  <a:gd name="connsiteY1" fmla="*/ 1392 h 56773"/>
                  <a:gd name="connsiteX2" fmla="*/ 228 w 130834"/>
                  <a:gd name="connsiteY2" fmla="*/ 4271 h 56773"/>
                  <a:gd name="connsiteX3" fmla="*/ 7231 w 130834"/>
                  <a:gd name="connsiteY3" fmla="*/ 12974 h 56773"/>
                  <a:gd name="connsiteX4" fmla="*/ 18167 w 130834"/>
                  <a:gd name="connsiteY4" fmla="*/ 16368 h 56773"/>
                  <a:gd name="connsiteX5" fmla="*/ 76871 w 130834"/>
                  <a:gd name="connsiteY5" fmla="*/ 16368 h 56773"/>
                  <a:gd name="connsiteX6" fmla="*/ 95690 w 130834"/>
                  <a:gd name="connsiteY6" fmla="*/ 20171 h 56773"/>
                  <a:gd name="connsiteX7" fmla="*/ 111050 w 130834"/>
                  <a:gd name="connsiteY7" fmla="*/ 30524 h 56773"/>
                  <a:gd name="connsiteX8" fmla="*/ 121403 w 130834"/>
                  <a:gd name="connsiteY8" fmla="*/ 45885 h 56773"/>
                  <a:gd name="connsiteX9" fmla="*/ 124555 w 130834"/>
                  <a:gd name="connsiteY9" fmla="*/ 56773 h 56773"/>
                  <a:gd name="connsiteX10" fmla="*/ 130835 w 130834"/>
                  <a:gd name="connsiteY10" fmla="*/ 56773 h 56773"/>
                  <a:gd name="connsiteX11" fmla="*/ 127119 w 130834"/>
                  <a:gd name="connsiteY11" fmla="*/ 43467 h 56773"/>
                  <a:gd name="connsiteX12" fmla="*/ 115437 w 130834"/>
                  <a:gd name="connsiteY12" fmla="*/ 26136 h 56773"/>
                  <a:gd name="connsiteX13" fmla="*/ 98107 w 130834"/>
                  <a:gd name="connsiteY13" fmla="*/ 14455 h 56773"/>
                  <a:gd name="connsiteX14" fmla="*/ 76871 w 130834"/>
                  <a:gd name="connsiteY14" fmla="*/ 10162 h 56773"/>
                  <a:gd name="connsiteX15" fmla="*/ 18168 w 130834"/>
                  <a:gd name="connsiteY15" fmla="*/ 10162 h 56773"/>
                  <a:gd name="connsiteX16" fmla="*/ 5979 w 130834"/>
                  <a:gd name="connsiteY16" fmla="*/ 1938 h 56773"/>
                  <a:gd name="connsiteX17" fmla="*/ 5691 w 130834"/>
                  <a:gd name="connsiteY17" fmla="*/ 1391 h 56773"/>
                  <a:gd name="connsiteX18" fmla="*/ 1937 w 130834"/>
                  <a:gd name="connsiteY18" fmla="*/ 228 h 5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834" h="56773">
                    <a:moveTo>
                      <a:pt x="1937" y="229"/>
                    </a:moveTo>
                    <a:cubicBezTo>
                      <a:pt x="1334" y="474"/>
                      <a:pt x="850" y="887"/>
                      <a:pt x="517" y="1392"/>
                    </a:cubicBezTo>
                    <a:cubicBezTo>
                      <a:pt x="-28" y="2217"/>
                      <a:pt x="-171" y="3286"/>
                      <a:pt x="228" y="4271"/>
                    </a:cubicBezTo>
                    <a:cubicBezTo>
                      <a:pt x="1659" y="7799"/>
                      <a:pt x="4080" y="10809"/>
                      <a:pt x="7231" y="12974"/>
                    </a:cubicBezTo>
                    <a:cubicBezTo>
                      <a:pt x="10461" y="15194"/>
                      <a:pt x="14243" y="16368"/>
                      <a:pt x="18167" y="16368"/>
                    </a:cubicBezTo>
                    <a:lnTo>
                      <a:pt x="76871" y="16368"/>
                    </a:lnTo>
                    <a:cubicBezTo>
                      <a:pt x="83391" y="16368"/>
                      <a:pt x="89723" y="17648"/>
                      <a:pt x="95690" y="20171"/>
                    </a:cubicBezTo>
                    <a:cubicBezTo>
                      <a:pt x="101450" y="22609"/>
                      <a:pt x="106618" y="26093"/>
                      <a:pt x="111050" y="30524"/>
                    </a:cubicBezTo>
                    <a:cubicBezTo>
                      <a:pt x="115485" y="34961"/>
                      <a:pt x="118969" y="40129"/>
                      <a:pt x="121403" y="45885"/>
                    </a:cubicBezTo>
                    <a:cubicBezTo>
                      <a:pt x="122884" y="49390"/>
                      <a:pt x="123939" y="53044"/>
                      <a:pt x="124555" y="56773"/>
                    </a:cubicBezTo>
                    <a:lnTo>
                      <a:pt x="130835" y="56773"/>
                    </a:lnTo>
                    <a:cubicBezTo>
                      <a:pt x="130169" y="52210"/>
                      <a:pt x="128925" y="47740"/>
                      <a:pt x="127119" y="43467"/>
                    </a:cubicBezTo>
                    <a:cubicBezTo>
                      <a:pt x="124371" y="36972"/>
                      <a:pt x="120441" y="31141"/>
                      <a:pt x="115437" y="26136"/>
                    </a:cubicBezTo>
                    <a:cubicBezTo>
                      <a:pt x="110437" y="21136"/>
                      <a:pt x="104607" y="17206"/>
                      <a:pt x="98107" y="14455"/>
                    </a:cubicBezTo>
                    <a:cubicBezTo>
                      <a:pt x="91371" y="11606"/>
                      <a:pt x="84226" y="10162"/>
                      <a:pt x="76871" y="10162"/>
                    </a:cubicBezTo>
                    <a:lnTo>
                      <a:pt x="18168" y="10162"/>
                    </a:lnTo>
                    <a:cubicBezTo>
                      <a:pt x="12790" y="10162"/>
                      <a:pt x="8005" y="6934"/>
                      <a:pt x="5979" y="1938"/>
                    </a:cubicBezTo>
                    <a:cubicBezTo>
                      <a:pt x="5899" y="1743"/>
                      <a:pt x="5802" y="1561"/>
                      <a:pt x="5691" y="1391"/>
                    </a:cubicBezTo>
                    <a:cubicBezTo>
                      <a:pt x="4893" y="183"/>
                      <a:pt x="3330" y="-337"/>
                      <a:pt x="1937" y="228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54785BD2-ABB3-0913-93F3-2A8476DBE470}"/>
                  </a:ext>
                </a:extLst>
              </p:cNvPr>
              <p:cNvSpPr/>
              <p:nvPr/>
            </p:nvSpPr>
            <p:spPr>
              <a:xfrm>
                <a:off x="1322668" y="4558536"/>
                <a:ext cx="130540" cy="56771"/>
              </a:xfrm>
              <a:custGeom>
                <a:avLst/>
                <a:gdLst>
                  <a:gd name="connsiteX0" fmla="*/ 123828 w 130540"/>
                  <a:gd name="connsiteY0" fmla="*/ 48746 h 56771"/>
                  <a:gd name="connsiteX1" fmla="*/ 112890 w 130540"/>
                  <a:gd name="connsiteY1" fmla="*/ 45351 h 56771"/>
                  <a:gd name="connsiteX2" fmla="*/ 54186 w 130540"/>
                  <a:gd name="connsiteY2" fmla="*/ 45351 h 56771"/>
                  <a:gd name="connsiteX3" fmla="*/ 35367 w 130540"/>
                  <a:gd name="connsiteY3" fmla="*/ 41547 h 56771"/>
                  <a:gd name="connsiteX4" fmla="*/ 20008 w 130540"/>
                  <a:gd name="connsiteY4" fmla="*/ 31195 h 56771"/>
                  <a:gd name="connsiteX5" fmla="*/ 9654 w 130540"/>
                  <a:gd name="connsiteY5" fmla="*/ 15834 h 56771"/>
                  <a:gd name="connsiteX6" fmla="*/ 6184 w 130540"/>
                  <a:gd name="connsiteY6" fmla="*/ 2740 h 56771"/>
                  <a:gd name="connsiteX7" fmla="*/ 5687 w 130540"/>
                  <a:gd name="connsiteY7" fmla="*/ 1390 h 56771"/>
                  <a:gd name="connsiteX8" fmla="*/ 2741 w 130540"/>
                  <a:gd name="connsiteY8" fmla="*/ 22 h 56771"/>
                  <a:gd name="connsiteX9" fmla="*/ 517 w 130540"/>
                  <a:gd name="connsiteY9" fmla="*/ 1390 h 56771"/>
                  <a:gd name="connsiteX10" fmla="*/ 21 w 130540"/>
                  <a:gd name="connsiteY10" fmla="*/ 3465 h 56771"/>
                  <a:gd name="connsiteX11" fmla="*/ 3938 w 130540"/>
                  <a:gd name="connsiteY11" fmla="*/ 18251 h 56771"/>
                  <a:gd name="connsiteX12" fmla="*/ 15619 w 130540"/>
                  <a:gd name="connsiteY12" fmla="*/ 35582 h 56771"/>
                  <a:gd name="connsiteX13" fmla="*/ 32949 w 130540"/>
                  <a:gd name="connsiteY13" fmla="*/ 47262 h 56771"/>
                  <a:gd name="connsiteX14" fmla="*/ 54186 w 130540"/>
                  <a:gd name="connsiteY14" fmla="*/ 51557 h 56771"/>
                  <a:gd name="connsiteX15" fmla="*/ 112889 w 130540"/>
                  <a:gd name="connsiteY15" fmla="*/ 51557 h 56771"/>
                  <a:gd name="connsiteX16" fmla="*/ 123365 w 130540"/>
                  <a:gd name="connsiteY16" fmla="*/ 56771 h 56771"/>
                  <a:gd name="connsiteX17" fmla="*/ 130540 w 130540"/>
                  <a:gd name="connsiteY17" fmla="*/ 56771 h 56771"/>
                  <a:gd name="connsiteX18" fmla="*/ 123827 w 130540"/>
                  <a:gd name="connsiteY18" fmla="*/ 48745 h 5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540" h="56771">
                    <a:moveTo>
                      <a:pt x="123828" y="48746"/>
                    </a:moveTo>
                    <a:cubicBezTo>
                      <a:pt x="120597" y="46525"/>
                      <a:pt x="116814" y="45351"/>
                      <a:pt x="112890" y="45351"/>
                    </a:cubicBezTo>
                    <a:lnTo>
                      <a:pt x="54186" y="45351"/>
                    </a:lnTo>
                    <a:cubicBezTo>
                      <a:pt x="47667" y="45351"/>
                      <a:pt x="41335" y="44072"/>
                      <a:pt x="35367" y="41547"/>
                    </a:cubicBezTo>
                    <a:cubicBezTo>
                      <a:pt x="29610" y="39113"/>
                      <a:pt x="24442" y="35630"/>
                      <a:pt x="20008" y="31195"/>
                    </a:cubicBezTo>
                    <a:cubicBezTo>
                      <a:pt x="15572" y="26758"/>
                      <a:pt x="12089" y="21590"/>
                      <a:pt x="9654" y="15834"/>
                    </a:cubicBezTo>
                    <a:cubicBezTo>
                      <a:pt x="7881" y="11642"/>
                      <a:pt x="6713" y="7237"/>
                      <a:pt x="6184" y="2740"/>
                    </a:cubicBezTo>
                    <a:cubicBezTo>
                      <a:pt x="6126" y="2240"/>
                      <a:pt x="5948" y="1783"/>
                      <a:pt x="5687" y="1390"/>
                    </a:cubicBezTo>
                    <a:cubicBezTo>
                      <a:pt x="5061" y="447"/>
                      <a:pt x="3942" y="-120"/>
                      <a:pt x="2741" y="22"/>
                    </a:cubicBezTo>
                    <a:cubicBezTo>
                      <a:pt x="1797" y="132"/>
                      <a:pt x="1004" y="656"/>
                      <a:pt x="517" y="1390"/>
                    </a:cubicBezTo>
                    <a:cubicBezTo>
                      <a:pt x="126" y="1980"/>
                      <a:pt x="-68" y="2706"/>
                      <a:pt x="21" y="3465"/>
                    </a:cubicBezTo>
                    <a:cubicBezTo>
                      <a:pt x="619" y="8544"/>
                      <a:pt x="1937" y="13519"/>
                      <a:pt x="3938" y="18251"/>
                    </a:cubicBezTo>
                    <a:cubicBezTo>
                      <a:pt x="6686" y="24747"/>
                      <a:pt x="10615" y="30578"/>
                      <a:pt x="15619" y="35582"/>
                    </a:cubicBezTo>
                    <a:cubicBezTo>
                      <a:pt x="20622" y="40586"/>
                      <a:pt x="26453" y="44515"/>
                      <a:pt x="32949" y="47262"/>
                    </a:cubicBezTo>
                    <a:cubicBezTo>
                      <a:pt x="39686" y="50111"/>
                      <a:pt x="46831" y="51557"/>
                      <a:pt x="54186" y="51557"/>
                    </a:cubicBezTo>
                    <a:lnTo>
                      <a:pt x="112889" y="51557"/>
                    </a:lnTo>
                    <a:cubicBezTo>
                      <a:pt x="117088" y="51557"/>
                      <a:pt x="120919" y="53531"/>
                      <a:pt x="123365" y="56771"/>
                    </a:cubicBezTo>
                    <a:lnTo>
                      <a:pt x="130540" y="56771"/>
                    </a:lnTo>
                    <a:cubicBezTo>
                      <a:pt x="129082" y="53534"/>
                      <a:pt x="126773" y="50770"/>
                      <a:pt x="123827" y="4874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1" name="Figura a mano libera: forma 50">
                <a:extLst>
                  <a:ext uri="{FF2B5EF4-FFF2-40B4-BE49-F238E27FC236}">
                    <a16:creationId xmlns:a16="http://schemas.microsoft.com/office/drawing/2014/main" id="{2671F35C-0B7F-3AC1-DD38-3CD1925419EF}"/>
                  </a:ext>
                </a:extLst>
              </p:cNvPr>
              <p:cNvSpPr/>
              <p:nvPr/>
            </p:nvSpPr>
            <p:spPr>
              <a:xfrm>
                <a:off x="1436814" y="4615308"/>
                <a:ext cx="63196" cy="18380"/>
              </a:xfrm>
              <a:custGeom>
                <a:avLst/>
                <a:gdLst>
                  <a:gd name="connsiteX0" fmla="*/ 16394 w 63196"/>
                  <a:gd name="connsiteY0" fmla="*/ 0 h 18380"/>
                  <a:gd name="connsiteX1" fmla="*/ 9190 w 63196"/>
                  <a:gd name="connsiteY1" fmla="*/ 0 h 18380"/>
                  <a:gd name="connsiteX2" fmla="*/ 0 w 63196"/>
                  <a:gd name="connsiteY2" fmla="*/ 9190 h 18380"/>
                  <a:gd name="connsiteX3" fmla="*/ 9190 w 63196"/>
                  <a:gd name="connsiteY3" fmla="*/ 18380 h 18380"/>
                  <a:gd name="connsiteX4" fmla="*/ 11640 w 63196"/>
                  <a:gd name="connsiteY4" fmla="*/ 18380 h 18380"/>
                  <a:gd name="connsiteX5" fmla="*/ 11640 w 63196"/>
                  <a:gd name="connsiteY5" fmla="*/ 15278 h 18380"/>
                  <a:gd name="connsiteX6" fmla="*/ 14743 w 63196"/>
                  <a:gd name="connsiteY6" fmla="*/ 12175 h 18380"/>
                  <a:gd name="connsiteX7" fmla="*/ 17846 w 63196"/>
                  <a:gd name="connsiteY7" fmla="*/ 15278 h 18380"/>
                  <a:gd name="connsiteX8" fmla="*/ 17846 w 63196"/>
                  <a:gd name="connsiteY8" fmla="*/ 18380 h 18380"/>
                  <a:gd name="connsiteX9" fmla="*/ 46833 w 63196"/>
                  <a:gd name="connsiteY9" fmla="*/ 18380 h 18380"/>
                  <a:gd name="connsiteX10" fmla="*/ 46833 w 63196"/>
                  <a:gd name="connsiteY10" fmla="*/ 15278 h 18380"/>
                  <a:gd name="connsiteX11" fmla="*/ 49933 w 63196"/>
                  <a:gd name="connsiteY11" fmla="*/ 12175 h 18380"/>
                  <a:gd name="connsiteX12" fmla="*/ 9190 w 63196"/>
                  <a:gd name="connsiteY12" fmla="*/ 12175 h 18380"/>
                  <a:gd name="connsiteX13" fmla="*/ 6205 w 63196"/>
                  <a:gd name="connsiteY13" fmla="*/ 9190 h 18380"/>
                  <a:gd name="connsiteX14" fmla="*/ 9190 w 63196"/>
                  <a:gd name="connsiteY14" fmla="*/ 6205 h 18380"/>
                  <a:gd name="connsiteX15" fmla="*/ 54010 w 63196"/>
                  <a:gd name="connsiteY15" fmla="*/ 6205 h 18380"/>
                  <a:gd name="connsiteX16" fmla="*/ 56992 w 63196"/>
                  <a:gd name="connsiteY16" fmla="*/ 9190 h 18380"/>
                  <a:gd name="connsiteX17" fmla="*/ 54010 w 63196"/>
                  <a:gd name="connsiteY17" fmla="*/ 12175 h 18380"/>
                  <a:gd name="connsiteX18" fmla="*/ 49933 w 63196"/>
                  <a:gd name="connsiteY18" fmla="*/ 12175 h 18380"/>
                  <a:gd name="connsiteX19" fmla="*/ 53038 w 63196"/>
                  <a:gd name="connsiteY19" fmla="*/ 15278 h 18380"/>
                  <a:gd name="connsiteX20" fmla="*/ 53038 w 63196"/>
                  <a:gd name="connsiteY20" fmla="*/ 18380 h 18380"/>
                  <a:gd name="connsiteX21" fmla="*/ 54010 w 63196"/>
                  <a:gd name="connsiteY21" fmla="*/ 18380 h 18380"/>
                  <a:gd name="connsiteX22" fmla="*/ 63197 w 63196"/>
                  <a:gd name="connsiteY22" fmla="*/ 9190 h 18380"/>
                  <a:gd name="connsiteX23" fmla="*/ 54010 w 63196"/>
                  <a:gd name="connsiteY23" fmla="*/ 0 h 18380"/>
                  <a:gd name="connsiteX24" fmla="*/ 16393 w 63196"/>
                  <a:gd name="connsiteY24" fmla="*/ 0 h 1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196" h="18380">
                    <a:moveTo>
                      <a:pt x="16394" y="0"/>
                    </a:moveTo>
                    <a:lnTo>
                      <a:pt x="9190" y="0"/>
                    </a:lnTo>
                    <a:cubicBezTo>
                      <a:pt x="4123" y="0"/>
                      <a:pt x="0" y="4123"/>
                      <a:pt x="0" y="9190"/>
                    </a:cubicBezTo>
                    <a:cubicBezTo>
                      <a:pt x="0" y="14257"/>
                      <a:pt x="4123" y="18380"/>
                      <a:pt x="9190" y="18380"/>
                    </a:cubicBezTo>
                    <a:lnTo>
                      <a:pt x="11640" y="18380"/>
                    </a:lnTo>
                    <a:lnTo>
                      <a:pt x="11640" y="15278"/>
                    </a:lnTo>
                    <a:cubicBezTo>
                      <a:pt x="11640" y="13564"/>
                      <a:pt x="13030" y="12175"/>
                      <a:pt x="14743" y="12175"/>
                    </a:cubicBezTo>
                    <a:cubicBezTo>
                      <a:pt x="16456" y="12175"/>
                      <a:pt x="17846" y="13564"/>
                      <a:pt x="17846" y="15278"/>
                    </a:cubicBezTo>
                    <a:lnTo>
                      <a:pt x="17846" y="18380"/>
                    </a:lnTo>
                    <a:lnTo>
                      <a:pt x="46833" y="18380"/>
                    </a:lnTo>
                    <a:lnTo>
                      <a:pt x="46833" y="15278"/>
                    </a:lnTo>
                    <a:cubicBezTo>
                      <a:pt x="46833" y="13564"/>
                      <a:pt x="48220" y="12175"/>
                      <a:pt x="49933" y="12175"/>
                    </a:cubicBezTo>
                    <a:lnTo>
                      <a:pt x="9190" y="12175"/>
                    </a:lnTo>
                    <a:cubicBezTo>
                      <a:pt x="7545" y="12175"/>
                      <a:pt x="6205" y="10836"/>
                      <a:pt x="6205" y="9190"/>
                    </a:cubicBezTo>
                    <a:cubicBezTo>
                      <a:pt x="6205" y="7545"/>
                      <a:pt x="7544" y="6205"/>
                      <a:pt x="9190" y="6205"/>
                    </a:cubicBezTo>
                    <a:lnTo>
                      <a:pt x="54010" y="6205"/>
                    </a:lnTo>
                    <a:cubicBezTo>
                      <a:pt x="55656" y="6205"/>
                      <a:pt x="56992" y="7545"/>
                      <a:pt x="56992" y="9190"/>
                    </a:cubicBezTo>
                    <a:cubicBezTo>
                      <a:pt x="56992" y="10836"/>
                      <a:pt x="55656" y="12175"/>
                      <a:pt x="54010" y="12175"/>
                    </a:cubicBezTo>
                    <a:lnTo>
                      <a:pt x="49933" y="12175"/>
                    </a:lnTo>
                    <a:cubicBezTo>
                      <a:pt x="51647" y="12175"/>
                      <a:pt x="53038" y="13564"/>
                      <a:pt x="53038" y="15278"/>
                    </a:cubicBezTo>
                    <a:lnTo>
                      <a:pt x="53038" y="18380"/>
                    </a:lnTo>
                    <a:lnTo>
                      <a:pt x="54010" y="18380"/>
                    </a:lnTo>
                    <a:cubicBezTo>
                      <a:pt x="59074" y="18380"/>
                      <a:pt x="63197" y="14258"/>
                      <a:pt x="63197" y="9190"/>
                    </a:cubicBezTo>
                    <a:cubicBezTo>
                      <a:pt x="63197" y="4122"/>
                      <a:pt x="59074" y="0"/>
                      <a:pt x="54010" y="0"/>
                    </a:cubicBezTo>
                    <a:lnTo>
                      <a:pt x="16393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2" name="Figura a mano libera: forma 51">
                <a:extLst>
                  <a:ext uri="{FF2B5EF4-FFF2-40B4-BE49-F238E27FC236}">
                    <a16:creationId xmlns:a16="http://schemas.microsoft.com/office/drawing/2014/main" id="{163FAFF3-1A9A-2643-B135-2065183FA9C4}"/>
                  </a:ext>
                </a:extLst>
              </p:cNvPr>
              <p:cNvSpPr/>
              <p:nvPr/>
            </p:nvSpPr>
            <p:spPr>
              <a:xfrm>
                <a:off x="1448454" y="4627483"/>
                <a:ext cx="6205" cy="64611"/>
              </a:xfrm>
              <a:custGeom>
                <a:avLst/>
                <a:gdLst>
                  <a:gd name="connsiteX0" fmla="*/ 6205 w 6205"/>
                  <a:gd name="connsiteY0" fmla="*/ 3103 h 64611"/>
                  <a:gd name="connsiteX1" fmla="*/ 3103 w 6205"/>
                  <a:gd name="connsiteY1" fmla="*/ 0 h 64611"/>
                  <a:gd name="connsiteX2" fmla="*/ 0 w 6205"/>
                  <a:gd name="connsiteY2" fmla="*/ 3103 h 64611"/>
                  <a:gd name="connsiteX3" fmla="*/ 0 w 6205"/>
                  <a:gd name="connsiteY3" fmla="*/ 64611 h 64611"/>
                  <a:gd name="connsiteX4" fmla="*/ 6206 w 6205"/>
                  <a:gd name="connsiteY4" fmla="*/ 59636 h 64611"/>
                  <a:gd name="connsiteX5" fmla="*/ 6206 w 6205"/>
                  <a:gd name="connsiteY5" fmla="*/ 3103 h 6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5" h="64611">
                    <a:moveTo>
                      <a:pt x="6205" y="3103"/>
                    </a:moveTo>
                    <a:cubicBezTo>
                      <a:pt x="6205" y="1389"/>
                      <a:pt x="4816" y="0"/>
                      <a:pt x="3103" y="0"/>
                    </a:cubicBezTo>
                    <a:cubicBezTo>
                      <a:pt x="1389" y="0"/>
                      <a:pt x="0" y="1389"/>
                      <a:pt x="0" y="3103"/>
                    </a:cubicBezTo>
                    <a:lnTo>
                      <a:pt x="0" y="64611"/>
                    </a:lnTo>
                    <a:cubicBezTo>
                      <a:pt x="2104" y="62994"/>
                      <a:pt x="4172" y="61335"/>
                      <a:pt x="6206" y="59636"/>
                    </a:cubicBezTo>
                    <a:lnTo>
                      <a:pt x="6206" y="3103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1C4A6156-46F4-9576-6C7D-5AEAEBED4A24}"/>
                  </a:ext>
                </a:extLst>
              </p:cNvPr>
              <p:cNvSpPr/>
              <p:nvPr/>
            </p:nvSpPr>
            <p:spPr>
              <a:xfrm>
                <a:off x="1483647" y="4627483"/>
                <a:ext cx="6204" cy="29531"/>
              </a:xfrm>
              <a:custGeom>
                <a:avLst/>
                <a:gdLst>
                  <a:gd name="connsiteX0" fmla="*/ 6204 w 6204"/>
                  <a:gd name="connsiteY0" fmla="*/ 3103 h 29531"/>
                  <a:gd name="connsiteX1" fmla="*/ 3100 w 6204"/>
                  <a:gd name="connsiteY1" fmla="*/ 0 h 29531"/>
                  <a:gd name="connsiteX2" fmla="*/ 0 w 6204"/>
                  <a:gd name="connsiteY2" fmla="*/ 3103 h 29531"/>
                  <a:gd name="connsiteX3" fmla="*/ 0 w 6204"/>
                  <a:gd name="connsiteY3" fmla="*/ 29532 h 29531"/>
                  <a:gd name="connsiteX4" fmla="*/ 6204 w 6204"/>
                  <a:gd name="connsiteY4" fmla="*/ 21035 h 29531"/>
                  <a:gd name="connsiteX5" fmla="*/ 6204 w 6204"/>
                  <a:gd name="connsiteY5" fmla="*/ 3103 h 29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4" h="29531">
                    <a:moveTo>
                      <a:pt x="6204" y="3103"/>
                    </a:moveTo>
                    <a:cubicBezTo>
                      <a:pt x="6204" y="1389"/>
                      <a:pt x="4818" y="0"/>
                      <a:pt x="3100" y="0"/>
                    </a:cubicBezTo>
                    <a:cubicBezTo>
                      <a:pt x="1391" y="0"/>
                      <a:pt x="0" y="1389"/>
                      <a:pt x="0" y="3103"/>
                    </a:cubicBezTo>
                    <a:lnTo>
                      <a:pt x="0" y="29532"/>
                    </a:lnTo>
                    <a:cubicBezTo>
                      <a:pt x="2145" y="26759"/>
                      <a:pt x="4214" y="23926"/>
                      <a:pt x="6204" y="21035"/>
                    </a:cubicBezTo>
                    <a:lnTo>
                      <a:pt x="6204" y="3103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4" name="Figura a mano libera: forma 53">
                <a:extLst>
                  <a:ext uri="{FF2B5EF4-FFF2-40B4-BE49-F238E27FC236}">
                    <a16:creationId xmlns:a16="http://schemas.microsoft.com/office/drawing/2014/main" id="{53048D85-072E-529A-EBAE-E84D6EE8E1F6}"/>
                  </a:ext>
                </a:extLst>
              </p:cNvPr>
              <p:cNvSpPr/>
              <p:nvPr/>
            </p:nvSpPr>
            <p:spPr>
              <a:xfrm>
                <a:off x="1180453" y="4609638"/>
                <a:ext cx="117979" cy="10347"/>
              </a:xfrm>
              <a:custGeom>
                <a:avLst/>
                <a:gdLst>
                  <a:gd name="connsiteX0" fmla="*/ 117979 w 117979"/>
                  <a:gd name="connsiteY0" fmla="*/ 10160 h 10347"/>
                  <a:gd name="connsiteX1" fmla="*/ 111889 w 117979"/>
                  <a:gd name="connsiteY1" fmla="*/ 3394 h 10347"/>
                  <a:gd name="connsiteX2" fmla="*/ 100952 w 117979"/>
                  <a:gd name="connsiteY2" fmla="*/ 0 h 10347"/>
                  <a:gd name="connsiteX3" fmla="*/ 0 w 117979"/>
                  <a:gd name="connsiteY3" fmla="*/ 0 h 10347"/>
                  <a:gd name="connsiteX4" fmla="*/ 0 w 117979"/>
                  <a:gd name="connsiteY4" fmla="*/ 6206 h 10347"/>
                  <a:gd name="connsiteX5" fmla="*/ 100952 w 117979"/>
                  <a:gd name="connsiteY5" fmla="*/ 6206 h 10347"/>
                  <a:gd name="connsiteX6" fmla="*/ 110534 w 117979"/>
                  <a:gd name="connsiteY6" fmla="*/ 10348 h 10347"/>
                  <a:gd name="connsiteX7" fmla="*/ 112386 w 117979"/>
                  <a:gd name="connsiteY7" fmla="*/ 10161 h 10347"/>
                  <a:gd name="connsiteX8" fmla="*/ 117979 w 117979"/>
                  <a:gd name="connsiteY8" fmla="*/ 10161 h 1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79" h="10347">
                    <a:moveTo>
                      <a:pt x="117979" y="10160"/>
                    </a:moveTo>
                    <a:cubicBezTo>
                      <a:pt x="116522" y="7464"/>
                      <a:pt x="114446" y="5151"/>
                      <a:pt x="111889" y="3394"/>
                    </a:cubicBezTo>
                    <a:cubicBezTo>
                      <a:pt x="108658" y="1173"/>
                      <a:pt x="104876" y="0"/>
                      <a:pt x="100952" y="0"/>
                    </a:cubicBezTo>
                    <a:lnTo>
                      <a:pt x="0" y="0"/>
                    </a:lnTo>
                    <a:lnTo>
                      <a:pt x="0" y="6206"/>
                    </a:lnTo>
                    <a:lnTo>
                      <a:pt x="100952" y="6206"/>
                    </a:lnTo>
                    <a:cubicBezTo>
                      <a:pt x="104668" y="6206"/>
                      <a:pt x="108100" y="7748"/>
                      <a:pt x="110534" y="10348"/>
                    </a:cubicBezTo>
                    <a:cubicBezTo>
                      <a:pt x="111133" y="10225"/>
                      <a:pt x="111752" y="10161"/>
                      <a:pt x="112386" y="10161"/>
                    </a:cubicBezTo>
                    <a:lnTo>
                      <a:pt x="117979" y="10161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5" name="Figura a mano libera: forma 54">
                <a:extLst>
                  <a:ext uri="{FF2B5EF4-FFF2-40B4-BE49-F238E27FC236}">
                    <a16:creationId xmlns:a16="http://schemas.microsoft.com/office/drawing/2014/main" id="{04C3B86B-A731-8459-6722-3353433EC54A}"/>
                  </a:ext>
                </a:extLst>
              </p:cNvPr>
              <p:cNvSpPr/>
              <p:nvPr/>
            </p:nvSpPr>
            <p:spPr>
              <a:xfrm>
                <a:off x="1296417" y="4626004"/>
                <a:ext cx="22" cy="418"/>
              </a:xfrm>
              <a:custGeom>
                <a:avLst/>
                <a:gdLst>
                  <a:gd name="connsiteX0" fmla="*/ 22 w 22"/>
                  <a:gd name="connsiteY0" fmla="*/ 0 h 418"/>
                  <a:gd name="connsiteX1" fmla="*/ 0 w 22"/>
                  <a:gd name="connsiteY1" fmla="*/ 0 h 418"/>
                  <a:gd name="connsiteX2" fmla="*/ 22 w 22"/>
                  <a:gd name="connsiteY2" fmla="*/ 0 h 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" h="418">
                    <a:moveTo>
                      <a:pt x="22" y="0"/>
                    </a:moveTo>
                    <a:lnTo>
                      <a:pt x="0" y="0"/>
                    </a:lnTo>
                    <a:cubicBezTo>
                      <a:pt x="8" y="0"/>
                      <a:pt x="15" y="0"/>
                      <a:pt x="22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6" name="Figura a mano libera: forma 55">
                <a:extLst>
                  <a:ext uri="{FF2B5EF4-FFF2-40B4-BE49-F238E27FC236}">
                    <a16:creationId xmlns:a16="http://schemas.microsoft.com/office/drawing/2014/main" id="{F3AF40D5-8AF7-0F87-A9A5-9D2D58645B3F}"/>
                  </a:ext>
                </a:extLst>
              </p:cNvPr>
              <p:cNvSpPr/>
              <p:nvPr/>
            </p:nvSpPr>
            <p:spPr>
              <a:xfrm>
                <a:off x="1296415" y="4631974"/>
                <a:ext cx="32" cy="418"/>
              </a:xfrm>
              <a:custGeom>
                <a:avLst/>
                <a:gdLst>
                  <a:gd name="connsiteX0" fmla="*/ 0 w 32"/>
                  <a:gd name="connsiteY0" fmla="*/ 0 h 418"/>
                  <a:gd name="connsiteX1" fmla="*/ 32 w 32"/>
                  <a:gd name="connsiteY1" fmla="*/ 0 h 418"/>
                  <a:gd name="connsiteX2" fmla="*/ 0 w 32"/>
                  <a:gd name="connsiteY2" fmla="*/ 0 h 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" h="418">
                    <a:moveTo>
                      <a:pt x="0" y="0"/>
                    </a:moveTo>
                    <a:lnTo>
                      <a:pt x="32" y="0"/>
                    </a:lnTo>
                    <a:cubicBezTo>
                      <a:pt x="21" y="0"/>
                      <a:pt x="11" y="0"/>
                      <a:pt x="0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7" name="Figura a mano libera: forma 56">
                <a:extLst>
                  <a:ext uri="{FF2B5EF4-FFF2-40B4-BE49-F238E27FC236}">
                    <a16:creationId xmlns:a16="http://schemas.microsoft.com/office/drawing/2014/main" id="{EB79BBDF-3AF3-A5BA-B428-1C832068A403}"/>
                  </a:ext>
                </a:extLst>
              </p:cNvPr>
              <p:cNvSpPr/>
              <p:nvPr/>
            </p:nvSpPr>
            <p:spPr>
              <a:xfrm>
                <a:off x="1182129" y="4637992"/>
                <a:ext cx="116303" cy="27053"/>
              </a:xfrm>
              <a:custGeom>
                <a:avLst/>
                <a:gdLst>
                  <a:gd name="connsiteX0" fmla="*/ 21755 w 116303"/>
                  <a:gd name="connsiteY0" fmla="*/ 14151 h 27053"/>
                  <a:gd name="connsiteX1" fmla="*/ 40574 w 116303"/>
                  <a:gd name="connsiteY1" fmla="*/ 10348 h 27053"/>
                  <a:gd name="connsiteX2" fmla="*/ 99277 w 116303"/>
                  <a:gd name="connsiteY2" fmla="*/ 10348 h 27053"/>
                  <a:gd name="connsiteX3" fmla="*/ 110214 w 116303"/>
                  <a:gd name="connsiteY3" fmla="*/ 6954 h 27053"/>
                  <a:gd name="connsiteX4" fmla="*/ 116304 w 116303"/>
                  <a:gd name="connsiteY4" fmla="*/ 187 h 27053"/>
                  <a:gd name="connsiteX5" fmla="*/ 110710 w 116303"/>
                  <a:gd name="connsiteY5" fmla="*/ 187 h 27053"/>
                  <a:gd name="connsiteX6" fmla="*/ 108859 w 116303"/>
                  <a:gd name="connsiteY6" fmla="*/ 0 h 27053"/>
                  <a:gd name="connsiteX7" fmla="*/ 99277 w 116303"/>
                  <a:gd name="connsiteY7" fmla="*/ 4142 h 27053"/>
                  <a:gd name="connsiteX8" fmla="*/ 40573 w 116303"/>
                  <a:gd name="connsiteY8" fmla="*/ 4142 h 27053"/>
                  <a:gd name="connsiteX9" fmla="*/ 19337 w 116303"/>
                  <a:gd name="connsiteY9" fmla="*/ 8436 h 27053"/>
                  <a:gd name="connsiteX10" fmla="*/ 2007 w 116303"/>
                  <a:gd name="connsiteY10" fmla="*/ 20117 h 27053"/>
                  <a:gd name="connsiteX11" fmla="*/ 0 w 116303"/>
                  <a:gd name="connsiteY11" fmla="*/ 22236 h 27053"/>
                  <a:gd name="connsiteX12" fmla="*/ 4022 w 116303"/>
                  <a:gd name="connsiteY12" fmla="*/ 27053 h 27053"/>
                  <a:gd name="connsiteX13" fmla="*/ 6395 w 116303"/>
                  <a:gd name="connsiteY13" fmla="*/ 24505 h 27053"/>
                  <a:gd name="connsiteX14" fmla="*/ 21755 w 116303"/>
                  <a:gd name="connsiteY14" fmla="*/ 14152 h 2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303" h="27053">
                    <a:moveTo>
                      <a:pt x="21755" y="14151"/>
                    </a:moveTo>
                    <a:cubicBezTo>
                      <a:pt x="27722" y="11628"/>
                      <a:pt x="34054" y="10348"/>
                      <a:pt x="40574" y="10348"/>
                    </a:cubicBezTo>
                    <a:lnTo>
                      <a:pt x="99277" y="10348"/>
                    </a:lnTo>
                    <a:cubicBezTo>
                      <a:pt x="103201" y="10348"/>
                      <a:pt x="106983" y="9174"/>
                      <a:pt x="110214" y="6954"/>
                    </a:cubicBezTo>
                    <a:cubicBezTo>
                      <a:pt x="112770" y="5197"/>
                      <a:pt x="114847" y="2883"/>
                      <a:pt x="116304" y="187"/>
                    </a:cubicBezTo>
                    <a:lnTo>
                      <a:pt x="110710" y="187"/>
                    </a:lnTo>
                    <a:cubicBezTo>
                      <a:pt x="110076" y="187"/>
                      <a:pt x="109457" y="123"/>
                      <a:pt x="108859" y="0"/>
                    </a:cubicBezTo>
                    <a:cubicBezTo>
                      <a:pt x="106424" y="2600"/>
                      <a:pt x="102992" y="4142"/>
                      <a:pt x="99277" y="4142"/>
                    </a:cubicBezTo>
                    <a:lnTo>
                      <a:pt x="40573" y="4142"/>
                    </a:lnTo>
                    <a:cubicBezTo>
                      <a:pt x="33218" y="4142"/>
                      <a:pt x="26073" y="5587"/>
                      <a:pt x="19337" y="8436"/>
                    </a:cubicBezTo>
                    <a:cubicBezTo>
                      <a:pt x="12837" y="11187"/>
                      <a:pt x="7007" y="15117"/>
                      <a:pt x="2007" y="20117"/>
                    </a:cubicBezTo>
                    <a:cubicBezTo>
                      <a:pt x="1317" y="20807"/>
                      <a:pt x="649" y="21515"/>
                      <a:pt x="0" y="22236"/>
                    </a:cubicBezTo>
                    <a:cubicBezTo>
                      <a:pt x="1315" y="23864"/>
                      <a:pt x="2656" y="25470"/>
                      <a:pt x="4022" y="27053"/>
                    </a:cubicBezTo>
                    <a:cubicBezTo>
                      <a:pt x="4780" y="26179"/>
                      <a:pt x="5571" y="25329"/>
                      <a:pt x="6395" y="24505"/>
                    </a:cubicBezTo>
                    <a:cubicBezTo>
                      <a:pt x="10827" y="20073"/>
                      <a:pt x="15995" y="16589"/>
                      <a:pt x="21755" y="14152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Figura a mano libera: forma 57">
                <a:extLst>
                  <a:ext uri="{FF2B5EF4-FFF2-40B4-BE49-F238E27FC236}">
                    <a16:creationId xmlns:a16="http://schemas.microsoft.com/office/drawing/2014/main" id="{E16493BB-42AF-230F-765B-C0B5768CCA9C}"/>
                  </a:ext>
                </a:extLst>
              </p:cNvPr>
              <p:cNvSpPr/>
              <p:nvPr/>
            </p:nvSpPr>
            <p:spPr>
              <a:xfrm>
                <a:off x="1332502" y="4626004"/>
                <a:ext cx="49" cy="418"/>
              </a:xfrm>
              <a:custGeom>
                <a:avLst/>
                <a:gdLst>
                  <a:gd name="connsiteX0" fmla="*/ 49 w 49"/>
                  <a:gd name="connsiteY0" fmla="*/ 0 h 418"/>
                  <a:gd name="connsiteX1" fmla="*/ 0 w 49"/>
                  <a:gd name="connsiteY1" fmla="*/ 0 h 418"/>
                  <a:gd name="connsiteX2" fmla="*/ 49 w 49"/>
                  <a:gd name="connsiteY2" fmla="*/ 0 h 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" h="418">
                    <a:moveTo>
                      <a:pt x="49" y="0"/>
                    </a:moveTo>
                    <a:lnTo>
                      <a:pt x="0" y="0"/>
                    </a:lnTo>
                    <a:cubicBezTo>
                      <a:pt x="16" y="0"/>
                      <a:pt x="33" y="0"/>
                      <a:pt x="49" y="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9" name="Figura a mano libera: forma 58">
                <a:extLst>
                  <a:ext uri="{FF2B5EF4-FFF2-40B4-BE49-F238E27FC236}">
                    <a16:creationId xmlns:a16="http://schemas.microsoft.com/office/drawing/2014/main" id="{22BD8E77-D4EB-5C1B-E3E1-1632F762DDEF}"/>
                  </a:ext>
                </a:extLst>
              </p:cNvPr>
              <p:cNvSpPr/>
              <p:nvPr/>
            </p:nvSpPr>
            <p:spPr>
              <a:xfrm>
                <a:off x="1180454" y="4574447"/>
                <a:ext cx="154713" cy="45351"/>
              </a:xfrm>
              <a:custGeom>
                <a:avLst/>
                <a:gdLst>
                  <a:gd name="connsiteX0" fmla="*/ 100952 w 154713"/>
                  <a:gd name="connsiteY0" fmla="*/ 6205 h 45351"/>
                  <a:gd name="connsiteX1" fmla="*/ 119771 w 154713"/>
                  <a:gd name="connsiteY1" fmla="*/ 10010 h 45351"/>
                  <a:gd name="connsiteX2" fmla="*/ 135130 w 154713"/>
                  <a:gd name="connsiteY2" fmla="*/ 20363 h 45351"/>
                  <a:gd name="connsiteX3" fmla="*/ 145484 w 154713"/>
                  <a:gd name="connsiteY3" fmla="*/ 35723 h 45351"/>
                  <a:gd name="connsiteX4" fmla="*/ 148414 w 154713"/>
                  <a:gd name="connsiteY4" fmla="*/ 45352 h 45351"/>
                  <a:gd name="connsiteX5" fmla="*/ 154714 w 154713"/>
                  <a:gd name="connsiteY5" fmla="*/ 45352 h 45351"/>
                  <a:gd name="connsiteX6" fmla="*/ 151199 w 154713"/>
                  <a:gd name="connsiteY6" fmla="*/ 33305 h 45351"/>
                  <a:gd name="connsiteX7" fmla="*/ 139519 w 154713"/>
                  <a:gd name="connsiteY7" fmla="*/ 15975 h 45351"/>
                  <a:gd name="connsiteX8" fmla="*/ 122189 w 154713"/>
                  <a:gd name="connsiteY8" fmla="*/ 4295 h 45351"/>
                  <a:gd name="connsiteX9" fmla="*/ 100953 w 154713"/>
                  <a:gd name="connsiteY9" fmla="*/ 0 h 45351"/>
                  <a:gd name="connsiteX10" fmla="*/ 0 w 154713"/>
                  <a:gd name="connsiteY10" fmla="*/ 0 h 45351"/>
                  <a:gd name="connsiteX11" fmla="*/ 0 w 154713"/>
                  <a:gd name="connsiteY11" fmla="*/ 6205 h 45351"/>
                  <a:gd name="connsiteX12" fmla="*/ 100952 w 154713"/>
                  <a:gd name="connsiteY12" fmla="*/ 6205 h 4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13" h="45351">
                    <a:moveTo>
                      <a:pt x="100952" y="6205"/>
                    </a:moveTo>
                    <a:cubicBezTo>
                      <a:pt x="107469" y="6205"/>
                      <a:pt x="113801" y="7485"/>
                      <a:pt x="119771" y="10010"/>
                    </a:cubicBezTo>
                    <a:cubicBezTo>
                      <a:pt x="125530" y="12446"/>
                      <a:pt x="130698" y="15929"/>
                      <a:pt x="135130" y="20363"/>
                    </a:cubicBezTo>
                    <a:cubicBezTo>
                      <a:pt x="139565" y="24798"/>
                      <a:pt x="143049" y="29965"/>
                      <a:pt x="145484" y="35723"/>
                    </a:cubicBezTo>
                    <a:cubicBezTo>
                      <a:pt x="146799" y="38832"/>
                      <a:pt x="147779" y="42058"/>
                      <a:pt x="148414" y="45352"/>
                    </a:cubicBezTo>
                    <a:lnTo>
                      <a:pt x="154714" y="45352"/>
                    </a:lnTo>
                    <a:cubicBezTo>
                      <a:pt x="154012" y="41225"/>
                      <a:pt x="152839" y="37183"/>
                      <a:pt x="151199" y="33305"/>
                    </a:cubicBezTo>
                    <a:cubicBezTo>
                      <a:pt x="148451" y="26808"/>
                      <a:pt x="144521" y="20977"/>
                      <a:pt x="139519" y="15975"/>
                    </a:cubicBezTo>
                    <a:cubicBezTo>
                      <a:pt x="134519" y="10974"/>
                      <a:pt x="128688" y="7044"/>
                      <a:pt x="122189" y="4295"/>
                    </a:cubicBezTo>
                    <a:cubicBezTo>
                      <a:pt x="115449" y="1445"/>
                      <a:pt x="108305" y="0"/>
                      <a:pt x="100953" y="0"/>
                    </a:cubicBezTo>
                    <a:lnTo>
                      <a:pt x="0" y="0"/>
                    </a:lnTo>
                    <a:lnTo>
                      <a:pt x="0" y="6205"/>
                    </a:lnTo>
                    <a:lnTo>
                      <a:pt x="100952" y="6205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Figura a mano libera: forma 59">
                <a:extLst>
                  <a:ext uri="{FF2B5EF4-FFF2-40B4-BE49-F238E27FC236}">
                    <a16:creationId xmlns:a16="http://schemas.microsoft.com/office/drawing/2014/main" id="{32515997-DB4E-017A-8B9D-B4B17E6A29AF}"/>
                  </a:ext>
                </a:extLst>
              </p:cNvPr>
              <p:cNvSpPr/>
              <p:nvPr/>
            </p:nvSpPr>
            <p:spPr>
              <a:xfrm>
                <a:off x="1206818" y="4638179"/>
                <a:ext cx="128349" cy="49494"/>
              </a:xfrm>
              <a:custGeom>
                <a:avLst/>
                <a:gdLst>
                  <a:gd name="connsiteX0" fmla="*/ 6302 w 128349"/>
                  <a:gd name="connsiteY0" fmla="*/ 49494 h 49494"/>
                  <a:gd name="connsiteX1" fmla="*/ 15884 w 128349"/>
                  <a:gd name="connsiteY1" fmla="*/ 45351 h 49494"/>
                  <a:gd name="connsiteX2" fmla="*/ 74587 w 128349"/>
                  <a:gd name="connsiteY2" fmla="*/ 45351 h 49494"/>
                  <a:gd name="connsiteX3" fmla="*/ 95824 w 128349"/>
                  <a:gd name="connsiteY3" fmla="*/ 41056 h 49494"/>
                  <a:gd name="connsiteX4" fmla="*/ 113154 w 128349"/>
                  <a:gd name="connsiteY4" fmla="*/ 29377 h 49494"/>
                  <a:gd name="connsiteX5" fmla="*/ 124835 w 128349"/>
                  <a:gd name="connsiteY5" fmla="*/ 12045 h 49494"/>
                  <a:gd name="connsiteX6" fmla="*/ 128349 w 128349"/>
                  <a:gd name="connsiteY6" fmla="*/ 0 h 49494"/>
                  <a:gd name="connsiteX7" fmla="*/ 122050 w 128349"/>
                  <a:gd name="connsiteY7" fmla="*/ 0 h 49494"/>
                  <a:gd name="connsiteX8" fmla="*/ 119120 w 128349"/>
                  <a:gd name="connsiteY8" fmla="*/ 9629 h 49494"/>
                  <a:gd name="connsiteX9" fmla="*/ 108766 w 128349"/>
                  <a:gd name="connsiteY9" fmla="*/ 24990 h 49494"/>
                  <a:gd name="connsiteX10" fmla="*/ 93407 w 128349"/>
                  <a:gd name="connsiteY10" fmla="*/ 35342 h 49494"/>
                  <a:gd name="connsiteX11" fmla="*/ 74587 w 128349"/>
                  <a:gd name="connsiteY11" fmla="*/ 39146 h 49494"/>
                  <a:gd name="connsiteX12" fmla="*/ 15884 w 128349"/>
                  <a:gd name="connsiteY12" fmla="*/ 39146 h 49494"/>
                  <a:gd name="connsiteX13" fmla="*/ 4946 w 128349"/>
                  <a:gd name="connsiteY13" fmla="*/ 42541 h 49494"/>
                  <a:gd name="connsiteX14" fmla="*/ 0 w 128349"/>
                  <a:gd name="connsiteY14" fmla="*/ 47451 h 49494"/>
                  <a:gd name="connsiteX15" fmla="*/ 2200 w 128349"/>
                  <a:gd name="connsiteY15" fmla="*/ 49308 h 49494"/>
                  <a:gd name="connsiteX16" fmla="*/ 4450 w 128349"/>
                  <a:gd name="connsiteY16" fmla="*/ 49308 h 49494"/>
                  <a:gd name="connsiteX17" fmla="*/ 6301 w 128349"/>
                  <a:gd name="connsiteY17" fmla="*/ 49495 h 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349" h="49494">
                    <a:moveTo>
                      <a:pt x="6302" y="49494"/>
                    </a:moveTo>
                    <a:cubicBezTo>
                      <a:pt x="8737" y="46894"/>
                      <a:pt x="12168" y="45351"/>
                      <a:pt x="15884" y="45351"/>
                    </a:cubicBezTo>
                    <a:lnTo>
                      <a:pt x="74587" y="45351"/>
                    </a:lnTo>
                    <a:cubicBezTo>
                      <a:pt x="81943" y="45351"/>
                      <a:pt x="89087" y="43906"/>
                      <a:pt x="95824" y="41056"/>
                    </a:cubicBezTo>
                    <a:cubicBezTo>
                      <a:pt x="102320" y="38310"/>
                      <a:pt x="108151" y="34380"/>
                      <a:pt x="113154" y="29377"/>
                    </a:cubicBezTo>
                    <a:cubicBezTo>
                      <a:pt x="118158" y="24372"/>
                      <a:pt x="122087" y="18541"/>
                      <a:pt x="124835" y="12045"/>
                    </a:cubicBezTo>
                    <a:cubicBezTo>
                      <a:pt x="126475" y="8169"/>
                      <a:pt x="127648" y="4127"/>
                      <a:pt x="128349" y="0"/>
                    </a:cubicBezTo>
                    <a:lnTo>
                      <a:pt x="122050" y="0"/>
                    </a:lnTo>
                    <a:cubicBezTo>
                      <a:pt x="121414" y="3294"/>
                      <a:pt x="120435" y="6520"/>
                      <a:pt x="119120" y="9629"/>
                    </a:cubicBezTo>
                    <a:cubicBezTo>
                      <a:pt x="116685" y="15385"/>
                      <a:pt x="113202" y="20553"/>
                      <a:pt x="108766" y="24990"/>
                    </a:cubicBezTo>
                    <a:cubicBezTo>
                      <a:pt x="104331" y="29425"/>
                      <a:pt x="99163" y="32908"/>
                      <a:pt x="93407" y="35342"/>
                    </a:cubicBezTo>
                    <a:cubicBezTo>
                      <a:pt x="87439" y="37867"/>
                      <a:pt x="81107" y="39146"/>
                      <a:pt x="74587" y="39146"/>
                    </a:cubicBezTo>
                    <a:lnTo>
                      <a:pt x="15884" y="39146"/>
                    </a:lnTo>
                    <a:cubicBezTo>
                      <a:pt x="11960" y="39146"/>
                      <a:pt x="8178" y="40320"/>
                      <a:pt x="4946" y="42541"/>
                    </a:cubicBezTo>
                    <a:cubicBezTo>
                      <a:pt x="2998" y="43880"/>
                      <a:pt x="1329" y="45543"/>
                      <a:pt x="0" y="47451"/>
                    </a:cubicBezTo>
                    <a:cubicBezTo>
                      <a:pt x="729" y="48075"/>
                      <a:pt x="1462" y="48694"/>
                      <a:pt x="2200" y="49308"/>
                    </a:cubicBezTo>
                    <a:lnTo>
                      <a:pt x="4450" y="49308"/>
                    </a:lnTo>
                    <a:cubicBezTo>
                      <a:pt x="5084" y="49308"/>
                      <a:pt x="5703" y="49372"/>
                      <a:pt x="6301" y="49495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1" name="Figura a mano libera: forma 60">
                <a:extLst>
                  <a:ext uri="{FF2B5EF4-FFF2-40B4-BE49-F238E27FC236}">
                    <a16:creationId xmlns:a16="http://schemas.microsoft.com/office/drawing/2014/main" id="{F2AF638B-E39B-7B05-E3F9-4FF0963BB3B8}"/>
                  </a:ext>
                </a:extLst>
              </p:cNvPr>
              <p:cNvSpPr/>
              <p:nvPr/>
            </p:nvSpPr>
            <p:spPr>
              <a:xfrm>
                <a:off x="1242500" y="4709819"/>
                <a:ext cx="128996" cy="6208"/>
              </a:xfrm>
              <a:custGeom>
                <a:avLst/>
                <a:gdLst>
                  <a:gd name="connsiteX0" fmla="*/ 128997 w 128996"/>
                  <a:gd name="connsiteY0" fmla="*/ 0 h 6208"/>
                  <a:gd name="connsiteX1" fmla="*/ 0 w 128996"/>
                  <a:gd name="connsiteY1" fmla="*/ 0 h 6208"/>
                  <a:gd name="connsiteX2" fmla="*/ 12992 w 128996"/>
                  <a:gd name="connsiteY2" fmla="*/ 6209 h 6208"/>
                  <a:gd name="connsiteX3" fmla="*/ 128997 w 128996"/>
                  <a:gd name="connsiteY3" fmla="*/ 6209 h 6208"/>
                  <a:gd name="connsiteX4" fmla="*/ 128997 w 128996"/>
                  <a:gd name="connsiteY4" fmla="*/ 0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996" h="6208">
                    <a:moveTo>
                      <a:pt x="128997" y="0"/>
                    </a:moveTo>
                    <a:lnTo>
                      <a:pt x="0" y="0"/>
                    </a:lnTo>
                    <a:cubicBezTo>
                      <a:pt x="4240" y="2229"/>
                      <a:pt x="8573" y="4298"/>
                      <a:pt x="12992" y="6209"/>
                    </a:cubicBezTo>
                    <a:lnTo>
                      <a:pt x="128997" y="6209"/>
                    </a:lnTo>
                    <a:lnTo>
                      <a:pt x="128997" y="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2" name="Figura a mano libera: forma 61">
                <a:extLst>
                  <a:ext uri="{FF2B5EF4-FFF2-40B4-BE49-F238E27FC236}">
                    <a16:creationId xmlns:a16="http://schemas.microsoft.com/office/drawing/2014/main" id="{A6759F7A-9330-30C1-4F1D-C7D5C0C7888F}"/>
                  </a:ext>
                </a:extLst>
              </p:cNvPr>
              <p:cNvSpPr/>
              <p:nvPr/>
            </p:nvSpPr>
            <p:spPr>
              <a:xfrm>
                <a:off x="1209019" y="4687486"/>
                <a:ext cx="11429" cy="8793"/>
              </a:xfrm>
              <a:custGeom>
                <a:avLst/>
                <a:gdLst>
                  <a:gd name="connsiteX0" fmla="*/ 4101 w 11429"/>
                  <a:gd name="connsiteY0" fmla="*/ 187 h 8793"/>
                  <a:gd name="connsiteX1" fmla="*/ 2250 w 11429"/>
                  <a:gd name="connsiteY1" fmla="*/ 0 h 8793"/>
                  <a:gd name="connsiteX2" fmla="*/ 0 w 11429"/>
                  <a:gd name="connsiteY2" fmla="*/ 0 h 8793"/>
                  <a:gd name="connsiteX3" fmla="*/ 11430 w 11429"/>
                  <a:gd name="connsiteY3" fmla="*/ 8793 h 8793"/>
                  <a:gd name="connsiteX4" fmla="*/ 4101 w 11429"/>
                  <a:gd name="connsiteY4" fmla="*/ 187 h 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29" h="8793">
                    <a:moveTo>
                      <a:pt x="4101" y="187"/>
                    </a:moveTo>
                    <a:cubicBezTo>
                      <a:pt x="3503" y="65"/>
                      <a:pt x="2883" y="0"/>
                      <a:pt x="2250" y="0"/>
                    </a:cubicBezTo>
                    <a:lnTo>
                      <a:pt x="0" y="0"/>
                    </a:lnTo>
                    <a:cubicBezTo>
                      <a:pt x="3696" y="3071"/>
                      <a:pt x="7507" y="6003"/>
                      <a:pt x="11430" y="8793"/>
                    </a:cubicBezTo>
                    <a:cubicBezTo>
                      <a:pt x="11248" y="4537"/>
                      <a:pt x="8158" y="1021"/>
                      <a:pt x="4101" y="187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3" name="Figura a mano libera: forma 62">
                <a:extLst>
                  <a:ext uri="{FF2B5EF4-FFF2-40B4-BE49-F238E27FC236}">
                    <a16:creationId xmlns:a16="http://schemas.microsoft.com/office/drawing/2014/main" id="{04C5EB05-2ACB-4D85-D590-CE69CFE20781}"/>
                  </a:ext>
                </a:extLst>
              </p:cNvPr>
              <p:cNvSpPr/>
              <p:nvPr/>
            </p:nvSpPr>
            <p:spPr>
              <a:xfrm>
                <a:off x="1283649" y="4619799"/>
                <a:ext cx="63198" cy="18380"/>
              </a:xfrm>
              <a:custGeom>
                <a:avLst/>
                <a:gdLst>
                  <a:gd name="connsiteX0" fmla="*/ 14784 w 63198"/>
                  <a:gd name="connsiteY0" fmla="*/ 0 h 18380"/>
                  <a:gd name="connsiteX1" fmla="*/ 9190 w 63198"/>
                  <a:gd name="connsiteY1" fmla="*/ 0 h 18380"/>
                  <a:gd name="connsiteX2" fmla="*/ 7339 w 63198"/>
                  <a:gd name="connsiteY2" fmla="*/ 187 h 18380"/>
                  <a:gd name="connsiteX3" fmla="*/ 0 w 63198"/>
                  <a:gd name="connsiteY3" fmla="*/ 9190 h 18380"/>
                  <a:gd name="connsiteX4" fmla="*/ 7339 w 63198"/>
                  <a:gd name="connsiteY4" fmla="*/ 18193 h 18380"/>
                  <a:gd name="connsiteX5" fmla="*/ 9190 w 63198"/>
                  <a:gd name="connsiteY5" fmla="*/ 18380 h 18380"/>
                  <a:gd name="connsiteX6" fmla="*/ 54009 w 63198"/>
                  <a:gd name="connsiteY6" fmla="*/ 18380 h 18380"/>
                  <a:gd name="connsiteX7" fmla="*/ 63199 w 63198"/>
                  <a:gd name="connsiteY7" fmla="*/ 9190 h 18380"/>
                  <a:gd name="connsiteX8" fmla="*/ 54009 w 63198"/>
                  <a:gd name="connsiteY8" fmla="*/ 0 h 18380"/>
                  <a:gd name="connsiteX9" fmla="*/ 14783 w 63198"/>
                  <a:gd name="connsiteY9" fmla="*/ 0 h 18380"/>
                  <a:gd name="connsiteX10" fmla="*/ 56994 w 63198"/>
                  <a:gd name="connsiteY10" fmla="*/ 9190 h 18380"/>
                  <a:gd name="connsiteX11" fmla="*/ 54009 w 63198"/>
                  <a:gd name="connsiteY11" fmla="*/ 12175 h 18380"/>
                  <a:gd name="connsiteX12" fmla="*/ 9190 w 63198"/>
                  <a:gd name="connsiteY12" fmla="*/ 12175 h 18380"/>
                  <a:gd name="connsiteX13" fmla="*/ 6206 w 63198"/>
                  <a:gd name="connsiteY13" fmla="*/ 9190 h 18380"/>
                  <a:gd name="connsiteX14" fmla="*/ 9190 w 63198"/>
                  <a:gd name="connsiteY14" fmla="*/ 6205 h 18380"/>
                  <a:gd name="connsiteX15" fmla="*/ 54009 w 63198"/>
                  <a:gd name="connsiteY15" fmla="*/ 6205 h 18380"/>
                  <a:gd name="connsiteX16" fmla="*/ 56994 w 63198"/>
                  <a:gd name="connsiteY16" fmla="*/ 9190 h 1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198" h="18380">
                    <a:moveTo>
                      <a:pt x="14784" y="0"/>
                    </a:moveTo>
                    <a:lnTo>
                      <a:pt x="9190" y="0"/>
                    </a:lnTo>
                    <a:cubicBezTo>
                      <a:pt x="8556" y="0"/>
                      <a:pt x="7937" y="65"/>
                      <a:pt x="7339" y="187"/>
                    </a:cubicBezTo>
                    <a:cubicBezTo>
                      <a:pt x="3156" y="1046"/>
                      <a:pt x="0" y="4757"/>
                      <a:pt x="0" y="9190"/>
                    </a:cubicBezTo>
                    <a:cubicBezTo>
                      <a:pt x="0" y="13623"/>
                      <a:pt x="3156" y="17334"/>
                      <a:pt x="7339" y="18193"/>
                    </a:cubicBezTo>
                    <a:cubicBezTo>
                      <a:pt x="7937" y="18316"/>
                      <a:pt x="8556" y="18380"/>
                      <a:pt x="9190" y="18380"/>
                    </a:cubicBezTo>
                    <a:lnTo>
                      <a:pt x="54009" y="18380"/>
                    </a:lnTo>
                    <a:cubicBezTo>
                      <a:pt x="59077" y="18380"/>
                      <a:pt x="63199" y="14257"/>
                      <a:pt x="63199" y="9190"/>
                    </a:cubicBezTo>
                    <a:cubicBezTo>
                      <a:pt x="63199" y="4123"/>
                      <a:pt x="59076" y="0"/>
                      <a:pt x="54009" y="0"/>
                    </a:cubicBezTo>
                    <a:lnTo>
                      <a:pt x="14783" y="0"/>
                    </a:lnTo>
                    <a:close/>
                    <a:moveTo>
                      <a:pt x="56994" y="9190"/>
                    </a:moveTo>
                    <a:cubicBezTo>
                      <a:pt x="56994" y="10836"/>
                      <a:pt x="55655" y="12175"/>
                      <a:pt x="54009" y="12175"/>
                    </a:cubicBezTo>
                    <a:lnTo>
                      <a:pt x="9190" y="12175"/>
                    </a:lnTo>
                    <a:cubicBezTo>
                      <a:pt x="7545" y="12175"/>
                      <a:pt x="6206" y="10836"/>
                      <a:pt x="6206" y="9190"/>
                    </a:cubicBezTo>
                    <a:cubicBezTo>
                      <a:pt x="6206" y="7544"/>
                      <a:pt x="7545" y="6205"/>
                      <a:pt x="9190" y="6205"/>
                    </a:cubicBezTo>
                    <a:lnTo>
                      <a:pt x="54009" y="6205"/>
                    </a:lnTo>
                    <a:cubicBezTo>
                      <a:pt x="55655" y="6205"/>
                      <a:pt x="56994" y="7544"/>
                      <a:pt x="56994" y="9190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4" name="Figura a mano libera: forma 63">
                <a:extLst>
                  <a:ext uri="{FF2B5EF4-FFF2-40B4-BE49-F238E27FC236}">
                    <a16:creationId xmlns:a16="http://schemas.microsoft.com/office/drawing/2014/main" id="{86EF7C71-D055-AFC9-9EED-CC38BC71370B}"/>
                  </a:ext>
                </a:extLst>
              </p:cNvPr>
              <p:cNvSpPr/>
              <p:nvPr/>
            </p:nvSpPr>
            <p:spPr>
              <a:xfrm>
                <a:off x="1162073" y="4563545"/>
                <a:ext cx="18380" cy="63198"/>
              </a:xfrm>
              <a:custGeom>
                <a:avLst/>
                <a:gdLst>
                  <a:gd name="connsiteX0" fmla="*/ 3190 w 18380"/>
                  <a:gd name="connsiteY0" fmla="*/ 13846 h 63198"/>
                  <a:gd name="connsiteX1" fmla="*/ 0 w 18380"/>
                  <a:gd name="connsiteY1" fmla="*/ 15766 h 63198"/>
                  <a:gd name="connsiteX2" fmla="*/ 0 w 18380"/>
                  <a:gd name="connsiteY2" fmla="*/ 45525 h 63198"/>
                  <a:gd name="connsiteX3" fmla="*/ 677 w 18380"/>
                  <a:gd name="connsiteY3" fmla="*/ 45617 h 63198"/>
                  <a:gd name="connsiteX4" fmla="*/ 3396 w 18380"/>
                  <a:gd name="connsiteY4" fmla="*/ 49060 h 63198"/>
                  <a:gd name="connsiteX5" fmla="*/ 0 w 18380"/>
                  <a:gd name="connsiteY5" fmla="*/ 51783 h 63198"/>
                  <a:gd name="connsiteX6" fmla="*/ 0 w 18380"/>
                  <a:gd name="connsiteY6" fmla="*/ 54009 h 63198"/>
                  <a:gd name="connsiteX7" fmla="*/ 9190 w 18380"/>
                  <a:gd name="connsiteY7" fmla="*/ 63199 h 63198"/>
                  <a:gd name="connsiteX8" fmla="*/ 18381 w 18380"/>
                  <a:gd name="connsiteY8" fmla="*/ 54009 h 63198"/>
                  <a:gd name="connsiteX9" fmla="*/ 18381 w 18380"/>
                  <a:gd name="connsiteY9" fmla="*/ 9190 h 63198"/>
                  <a:gd name="connsiteX10" fmla="*/ 9190 w 18380"/>
                  <a:gd name="connsiteY10" fmla="*/ 0 h 63198"/>
                  <a:gd name="connsiteX11" fmla="*/ 3 w 18380"/>
                  <a:gd name="connsiteY11" fmla="*/ 9087 h 63198"/>
                  <a:gd name="connsiteX12" fmla="*/ 1481 w 18380"/>
                  <a:gd name="connsiteY12" fmla="*/ 9805 h 63198"/>
                  <a:gd name="connsiteX13" fmla="*/ 3191 w 18380"/>
                  <a:gd name="connsiteY13" fmla="*/ 13846 h 63198"/>
                  <a:gd name="connsiteX14" fmla="*/ 6206 w 18380"/>
                  <a:gd name="connsiteY14" fmla="*/ 9190 h 63198"/>
                  <a:gd name="connsiteX15" fmla="*/ 9190 w 18380"/>
                  <a:gd name="connsiteY15" fmla="*/ 6206 h 63198"/>
                  <a:gd name="connsiteX16" fmla="*/ 12175 w 18380"/>
                  <a:gd name="connsiteY16" fmla="*/ 9190 h 63198"/>
                  <a:gd name="connsiteX17" fmla="*/ 12175 w 18380"/>
                  <a:gd name="connsiteY17" fmla="*/ 49196 h 63198"/>
                  <a:gd name="connsiteX18" fmla="*/ 12175 w 18380"/>
                  <a:gd name="connsiteY18" fmla="*/ 49196 h 63198"/>
                  <a:gd name="connsiteX19" fmla="*/ 12175 w 18380"/>
                  <a:gd name="connsiteY19" fmla="*/ 54009 h 63198"/>
                  <a:gd name="connsiteX20" fmla="*/ 9190 w 18380"/>
                  <a:gd name="connsiteY20" fmla="*/ 56994 h 63198"/>
                  <a:gd name="connsiteX21" fmla="*/ 6206 w 18380"/>
                  <a:gd name="connsiteY21" fmla="*/ 54009 h 63198"/>
                  <a:gd name="connsiteX22" fmla="*/ 6206 w 18380"/>
                  <a:gd name="connsiteY22" fmla="*/ 9190 h 63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380" h="63198">
                    <a:moveTo>
                      <a:pt x="3190" y="13846"/>
                    </a:moveTo>
                    <a:cubicBezTo>
                      <a:pt x="2659" y="15155"/>
                      <a:pt x="1337" y="15902"/>
                      <a:pt x="0" y="15766"/>
                    </a:cubicBezTo>
                    <a:lnTo>
                      <a:pt x="0" y="45525"/>
                    </a:lnTo>
                    <a:cubicBezTo>
                      <a:pt x="226" y="45555"/>
                      <a:pt x="451" y="45590"/>
                      <a:pt x="677" y="45617"/>
                    </a:cubicBezTo>
                    <a:cubicBezTo>
                      <a:pt x="2379" y="45817"/>
                      <a:pt x="3597" y="47358"/>
                      <a:pt x="3396" y="49060"/>
                    </a:cubicBezTo>
                    <a:cubicBezTo>
                      <a:pt x="3198" y="50746"/>
                      <a:pt x="1683" y="51955"/>
                      <a:pt x="0" y="51783"/>
                    </a:cubicBezTo>
                    <a:lnTo>
                      <a:pt x="0" y="54009"/>
                    </a:lnTo>
                    <a:cubicBezTo>
                      <a:pt x="0" y="59076"/>
                      <a:pt x="4124" y="63199"/>
                      <a:pt x="9190" y="63199"/>
                    </a:cubicBezTo>
                    <a:cubicBezTo>
                      <a:pt x="14257" y="63199"/>
                      <a:pt x="18381" y="59076"/>
                      <a:pt x="18381" y="54009"/>
                    </a:cubicBezTo>
                    <a:lnTo>
                      <a:pt x="18381" y="9190"/>
                    </a:lnTo>
                    <a:cubicBezTo>
                      <a:pt x="18381" y="4122"/>
                      <a:pt x="14258" y="0"/>
                      <a:pt x="9190" y="0"/>
                    </a:cubicBezTo>
                    <a:cubicBezTo>
                      <a:pt x="4157" y="0"/>
                      <a:pt x="58" y="4067"/>
                      <a:pt x="3" y="9087"/>
                    </a:cubicBezTo>
                    <a:cubicBezTo>
                      <a:pt x="478" y="9352"/>
                      <a:pt x="968" y="9596"/>
                      <a:pt x="1481" y="9805"/>
                    </a:cubicBezTo>
                    <a:cubicBezTo>
                      <a:pt x="3069" y="10449"/>
                      <a:pt x="3835" y="12258"/>
                      <a:pt x="3191" y="13846"/>
                    </a:cubicBezTo>
                    <a:close/>
                    <a:moveTo>
                      <a:pt x="6206" y="9190"/>
                    </a:moveTo>
                    <a:cubicBezTo>
                      <a:pt x="6206" y="7545"/>
                      <a:pt x="7545" y="6206"/>
                      <a:pt x="9190" y="6206"/>
                    </a:cubicBezTo>
                    <a:cubicBezTo>
                      <a:pt x="10836" y="6206"/>
                      <a:pt x="12175" y="7545"/>
                      <a:pt x="12175" y="9190"/>
                    </a:cubicBezTo>
                    <a:lnTo>
                      <a:pt x="12175" y="49196"/>
                    </a:lnTo>
                    <a:lnTo>
                      <a:pt x="12175" y="49196"/>
                    </a:lnTo>
                    <a:lnTo>
                      <a:pt x="12175" y="54009"/>
                    </a:lnTo>
                    <a:cubicBezTo>
                      <a:pt x="12175" y="55655"/>
                      <a:pt x="10837" y="56994"/>
                      <a:pt x="9190" y="56994"/>
                    </a:cubicBezTo>
                    <a:cubicBezTo>
                      <a:pt x="7544" y="56994"/>
                      <a:pt x="6206" y="55655"/>
                      <a:pt x="6206" y="54009"/>
                    </a:cubicBezTo>
                    <a:lnTo>
                      <a:pt x="6206" y="9190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5" name="Figura a mano libera: forma 64">
                <a:extLst>
                  <a:ext uri="{FF2B5EF4-FFF2-40B4-BE49-F238E27FC236}">
                    <a16:creationId xmlns:a16="http://schemas.microsoft.com/office/drawing/2014/main" id="{BB282698-C7BE-91A9-36A7-1A23919B00D2}"/>
                  </a:ext>
                </a:extLst>
              </p:cNvPr>
              <p:cNvSpPr/>
              <p:nvPr/>
            </p:nvSpPr>
            <p:spPr>
              <a:xfrm>
                <a:off x="1371496" y="4698919"/>
                <a:ext cx="18380" cy="28642"/>
              </a:xfrm>
              <a:custGeom>
                <a:avLst/>
                <a:gdLst>
                  <a:gd name="connsiteX0" fmla="*/ 9190 w 18380"/>
                  <a:gd name="connsiteY0" fmla="*/ 0 h 28642"/>
                  <a:gd name="connsiteX1" fmla="*/ 0 w 18380"/>
                  <a:gd name="connsiteY1" fmla="*/ 9191 h 28642"/>
                  <a:gd name="connsiteX2" fmla="*/ 0 w 18380"/>
                  <a:gd name="connsiteY2" fmla="*/ 28642 h 28642"/>
                  <a:gd name="connsiteX3" fmla="*/ 6206 w 18380"/>
                  <a:gd name="connsiteY3" fmla="*/ 27226 h 28642"/>
                  <a:gd name="connsiteX4" fmla="*/ 6206 w 18380"/>
                  <a:gd name="connsiteY4" fmla="*/ 9191 h 28642"/>
                  <a:gd name="connsiteX5" fmla="*/ 9190 w 18380"/>
                  <a:gd name="connsiteY5" fmla="*/ 6209 h 28642"/>
                  <a:gd name="connsiteX6" fmla="*/ 12175 w 18380"/>
                  <a:gd name="connsiteY6" fmla="*/ 9191 h 28642"/>
                  <a:gd name="connsiteX7" fmla="*/ 12175 w 18380"/>
                  <a:gd name="connsiteY7" fmla="*/ 25651 h 28642"/>
                  <a:gd name="connsiteX8" fmla="*/ 18381 w 18380"/>
                  <a:gd name="connsiteY8" fmla="*/ 23795 h 28642"/>
                  <a:gd name="connsiteX9" fmla="*/ 18381 w 18380"/>
                  <a:gd name="connsiteY9" fmla="*/ 9191 h 28642"/>
                  <a:gd name="connsiteX10" fmla="*/ 9191 w 18380"/>
                  <a:gd name="connsiteY10" fmla="*/ 4 h 2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80" h="28642">
                    <a:moveTo>
                      <a:pt x="9190" y="0"/>
                    </a:moveTo>
                    <a:cubicBezTo>
                      <a:pt x="4123" y="0"/>
                      <a:pt x="0" y="4126"/>
                      <a:pt x="0" y="9191"/>
                    </a:cubicBezTo>
                    <a:lnTo>
                      <a:pt x="0" y="28642"/>
                    </a:lnTo>
                    <a:cubicBezTo>
                      <a:pt x="2081" y="28202"/>
                      <a:pt x="4150" y="27733"/>
                      <a:pt x="6206" y="27226"/>
                    </a:cubicBezTo>
                    <a:lnTo>
                      <a:pt x="6206" y="9191"/>
                    </a:lnTo>
                    <a:cubicBezTo>
                      <a:pt x="6206" y="7549"/>
                      <a:pt x="7544" y="6209"/>
                      <a:pt x="9190" y="6209"/>
                    </a:cubicBezTo>
                    <a:cubicBezTo>
                      <a:pt x="10836" y="6209"/>
                      <a:pt x="12175" y="7549"/>
                      <a:pt x="12175" y="9191"/>
                    </a:cubicBezTo>
                    <a:lnTo>
                      <a:pt x="12175" y="25651"/>
                    </a:lnTo>
                    <a:cubicBezTo>
                      <a:pt x="14259" y="25069"/>
                      <a:pt x="16327" y="24449"/>
                      <a:pt x="18381" y="23795"/>
                    </a:cubicBezTo>
                    <a:lnTo>
                      <a:pt x="18381" y="9191"/>
                    </a:lnTo>
                    <a:cubicBezTo>
                      <a:pt x="18381" y="4126"/>
                      <a:pt x="14258" y="4"/>
                      <a:pt x="9191" y="4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6" name="Figura a mano libera: forma 65">
                <a:extLst>
                  <a:ext uri="{FF2B5EF4-FFF2-40B4-BE49-F238E27FC236}">
                    <a16:creationId xmlns:a16="http://schemas.microsoft.com/office/drawing/2014/main" id="{EB1E7FA5-496A-C002-350E-C4D560C36B51}"/>
                  </a:ext>
                </a:extLst>
              </p:cNvPr>
              <p:cNvSpPr/>
              <p:nvPr/>
            </p:nvSpPr>
            <p:spPr>
              <a:xfrm>
                <a:off x="1146756" y="4478183"/>
                <a:ext cx="18735" cy="101144"/>
              </a:xfrm>
              <a:custGeom>
                <a:avLst/>
                <a:gdLst>
                  <a:gd name="connsiteX0" fmla="*/ 2368 w 18735"/>
                  <a:gd name="connsiteY0" fmla="*/ 82979 h 101144"/>
                  <a:gd name="connsiteX1" fmla="*/ 5762 w 18735"/>
                  <a:gd name="connsiteY1" fmla="*/ 93916 h 101144"/>
                  <a:gd name="connsiteX2" fmla="*/ 14465 w 18735"/>
                  <a:gd name="connsiteY2" fmla="*/ 100918 h 101144"/>
                  <a:gd name="connsiteX3" fmla="*/ 15316 w 18735"/>
                  <a:gd name="connsiteY3" fmla="*/ 101128 h 101144"/>
                  <a:gd name="connsiteX4" fmla="*/ 18507 w 18735"/>
                  <a:gd name="connsiteY4" fmla="*/ 99209 h 101144"/>
                  <a:gd name="connsiteX5" fmla="*/ 16797 w 18735"/>
                  <a:gd name="connsiteY5" fmla="*/ 95167 h 101144"/>
                  <a:gd name="connsiteX6" fmla="*/ 15319 w 18735"/>
                  <a:gd name="connsiteY6" fmla="*/ 94450 h 101144"/>
                  <a:gd name="connsiteX7" fmla="*/ 8573 w 18735"/>
                  <a:gd name="connsiteY7" fmla="*/ 82978 h 101144"/>
                  <a:gd name="connsiteX8" fmla="*/ 8573 w 18735"/>
                  <a:gd name="connsiteY8" fmla="*/ 24275 h 101144"/>
                  <a:gd name="connsiteX9" fmla="*/ 4280 w 18735"/>
                  <a:gd name="connsiteY9" fmla="*/ 3038 h 101144"/>
                  <a:gd name="connsiteX10" fmla="*/ 2879 w 18735"/>
                  <a:gd name="connsiteY10" fmla="*/ 0 h 101144"/>
                  <a:gd name="connsiteX11" fmla="*/ 0 w 18735"/>
                  <a:gd name="connsiteY11" fmla="*/ 9308 h 101144"/>
                  <a:gd name="connsiteX12" fmla="*/ 2367 w 18735"/>
                  <a:gd name="connsiteY12" fmla="*/ 24275 h 101144"/>
                  <a:gd name="connsiteX13" fmla="*/ 2367 w 18735"/>
                  <a:gd name="connsiteY13" fmla="*/ 82979 h 10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35" h="101144">
                    <a:moveTo>
                      <a:pt x="2368" y="82979"/>
                    </a:moveTo>
                    <a:cubicBezTo>
                      <a:pt x="2368" y="86903"/>
                      <a:pt x="3542" y="90685"/>
                      <a:pt x="5762" y="93916"/>
                    </a:cubicBezTo>
                    <a:cubicBezTo>
                      <a:pt x="7927" y="97066"/>
                      <a:pt x="10937" y="99487"/>
                      <a:pt x="14465" y="100918"/>
                    </a:cubicBezTo>
                    <a:cubicBezTo>
                      <a:pt x="14745" y="101032"/>
                      <a:pt x="15031" y="101099"/>
                      <a:pt x="15316" y="101128"/>
                    </a:cubicBezTo>
                    <a:cubicBezTo>
                      <a:pt x="16653" y="101265"/>
                      <a:pt x="17975" y="100517"/>
                      <a:pt x="18507" y="99209"/>
                    </a:cubicBezTo>
                    <a:cubicBezTo>
                      <a:pt x="19151" y="97621"/>
                      <a:pt x="18386" y="95812"/>
                      <a:pt x="16797" y="95167"/>
                    </a:cubicBezTo>
                    <a:cubicBezTo>
                      <a:pt x="16284" y="94959"/>
                      <a:pt x="15794" y="94714"/>
                      <a:pt x="15319" y="94450"/>
                    </a:cubicBezTo>
                    <a:cubicBezTo>
                      <a:pt x="11177" y="92144"/>
                      <a:pt x="8573" y="87803"/>
                      <a:pt x="8573" y="82978"/>
                    </a:cubicBezTo>
                    <a:lnTo>
                      <a:pt x="8573" y="24275"/>
                    </a:lnTo>
                    <a:cubicBezTo>
                      <a:pt x="8573" y="16920"/>
                      <a:pt x="7129" y="9775"/>
                      <a:pt x="4280" y="3038"/>
                    </a:cubicBezTo>
                    <a:cubicBezTo>
                      <a:pt x="3844" y="2008"/>
                      <a:pt x="3374" y="996"/>
                      <a:pt x="2879" y="0"/>
                    </a:cubicBezTo>
                    <a:cubicBezTo>
                      <a:pt x="1843" y="3069"/>
                      <a:pt x="884" y="6172"/>
                      <a:pt x="0" y="9308"/>
                    </a:cubicBezTo>
                    <a:cubicBezTo>
                      <a:pt x="1570" y="14123"/>
                      <a:pt x="2367" y="19140"/>
                      <a:pt x="2367" y="24275"/>
                    </a:cubicBezTo>
                    <a:lnTo>
                      <a:pt x="2367" y="82979"/>
                    </a:ln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7" name="Figura a mano libera: forma 66">
                <a:extLst>
                  <a:ext uri="{FF2B5EF4-FFF2-40B4-BE49-F238E27FC236}">
                    <a16:creationId xmlns:a16="http://schemas.microsoft.com/office/drawing/2014/main" id="{7937458A-394F-0E16-7B64-82F48CDC38F5}"/>
                  </a:ext>
                </a:extLst>
              </p:cNvPr>
              <p:cNvSpPr/>
              <p:nvPr/>
            </p:nvSpPr>
            <p:spPr>
              <a:xfrm>
                <a:off x="1151503" y="4606426"/>
                <a:ext cx="13987" cy="8919"/>
              </a:xfrm>
              <a:custGeom>
                <a:avLst/>
                <a:gdLst>
                  <a:gd name="connsiteX0" fmla="*/ 10570 w 13987"/>
                  <a:gd name="connsiteY0" fmla="*/ 8903 h 8919"/>
                  <a:gd name="connsiteX1" fmla="*/ 13966 w 13987"/>
                  <a:gd name="connsiteY1" fmla="*/ 6180 h 8919"/>
                  <a:gd name="connsiteX2" fmla="*/ 11247 w 13987"/>
                  <a:gd name="connsiteY2" fmla="*/ 2737 h 8919"/>
                  <a:gd name="connsiteX3" fmla="*/ 10570 w 13987"/>
                  <a:gd name="connsiteY3" fmla="*/ 2645 h 8919"/>
                  <a:gd name="connsiteX4" fmla="*/ 0 w 13987"/>
                  <a:gd name="connsiteY4" fmla="*/ 0 h 8919"/>
                  <a:gd name="connsiteX5" fmla="*/ 2942 w 13987"/>
                  <a:gd name="connsiteY5" fmla="*/ 7452 h 8919"/>
                  <a:gd name="connsiteX6" fmla="*/ 10522 w 13987"/>
                  <a:gd name="connsiteY6" fmla="*/ 8900 h 8919"/>
                  <a:gd name="connsiteX7" fmla="*/ 10570 w 13987"/>
                  <a:gd name="connsiteY7" fmla="*/ 8903 h 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87" h="8919">
                    <a:moveTo>
                      <a:pt x="10570" y="8903"/>
                    </a:moveTo>
                    <a:cubicBezTo>
                      <a:pt x="12253" y="9075"/>
                      <a:pt x="13768" y="7866"/>
                      <a:pt x="13966" y="6180"/>
                    </a:cubicBezTo>
                    <a:cubicBezTo>
                      <a:pt x="14166" y="4478"/>
                      <a:pt x="12949" y="2937"/>
                      <a:pt x="11247" y="2737"/>
                    </a:cubicBezTo>
                    <a:cubicBezTo>
                      <a:pt x="11020" y="2710"/>
                      <a:pt x="10795" y="2675"/>
                      <a:pt x="10570" y="2645"/>
                    </a:cubicBezTo>
                    <a:cubicBezTo>
                      <a:pt x="6962" y="2168"/>
                      <a:pt x="3418" y="1283"/>
                      <a:pt x="0" y="0"/>
                    </a:cubicBezTo>
                    <a:cubicBezTo>
                      <a:pt x="930" y="2509"/>
                      <a:pt x="1911" y="4993"/>
                      <a:pt x="2942" y="7452"/>
                    </a:cubicBezTo>
                    <a:cubicBezTo>
                      <a:pt x="5430" y="8114"/>
                      <a:pt x="7963" y="8599"/>
                      <a:pt x="10522" y="8900"/>
                    </a:cubicBezTo>
                    <a:cubicBezTo>
                      <a:pt x="10538" y="8901"/>
                      <a:pt x="10554" y="8901"/>
                      <a:pt x="10570" y="8903"/>
                    </a:cubicBezTo>
                    <a:close/>
                  </a:path>
                </a:pathLst>
              </a:custGeom>
              <a:noFill/>
              <a:ln w="4566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70" name="Elemento grafico 69">
            <a:extLst>
              <a:ext uri="{FF2B5EF4-FFF2-40B4-BE49-F238E27FC236}">
                <a16:creationId xmlns:a16="http://schemas.microsoft.com/office/drawing/2014/main" id="{3FCB92ED-F26B-13CB-52CA-A37C4A88D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299" y="1630016"/>
            <a:ext cx="676156" cy="676156"/>
          </a:xfrm>
          <a:prstGeom prst="rect">
            <a:avLst/>
          </a:prstGeom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E80E5624-CC0D-B193-4E33-E1428CD2F5DB}"/>
              </a:ext>
            </a:extLst>
          </p:cNvPr>
          <p:cNvSpPr txBox="1"/>
          <p:nvPr/>
        </p:nvSpPr>
        <p:spPr>
          <a:xfrm>
            <a:off x="1681479" y="1478730"/>
            <a:ext cx="26169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7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lang="it-IT" sz="4000" b="1" kern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41 HRS </a:t>
            </a:r>
          </a:p>
          <a:p>
            <a:pPr marL="0" marR="0" lvl="7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Font typeface="Arial"/>
              <a:buNone/>
              <a:tabLst/>
              <a:defRPr/>
            </a:pPr>
            <a:r>
              <a:rPr kumimoji="0" lang="it-IT" sz="1600" b="0" i="0" u="none" strike="noStrike" kern="0" cap="all" spc="0" normalizeH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Annunciate, di cui:</a:t>
            </a:r>
          </a:p>
        </p:txBody>
      </p:sp>
      <p:pic>
        <p:nvPicPr>
          <p:cNvPr id="72" name="Elemento grafico 71">
            <a:extLst>
              <a:ext uri="{FF2B5EF4-FFF2-40B4-BE49-F238E27FC236}">
                <a16:creationId xmlns:a16="http://schemas.microsoft.com/office/drawing/2014/main" id="{E5FDEA1B-3434-DBF9-C208-D95173663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887" y="3294948"/>
            <a:ext cx="676156" cy="676156"/>
          </a:xfrm>
          <a:prstGeom prst="rect">
            <a:avLst/>
          </a:prstGeom>
        </p:spPr>
      </p:pic>
      <p:sp>
        <p:nvSpPr>
          <p:cNvPr id="73" name="Rettangolo 72">
            <a:extLst>
              <a:ext uri="{FF2B5EF4-FFF2-40B4-BE49-F238E27FC236}">
                <a16:creationId xmlns:a16="http://schemas.microsoft.com/office/drawing/2014/main" id="{36E20C31-E1FF-9272-E37E-87DEF3139EEC}"/>
              </a:ext>
            </a:extLst>
          </p:cNvPr>
          <p:cNvSpPr/>
          <p:nvPr/>
        </p:nvSpPr>
        <p:spPr>
          <a:xfrm>
            <a:off x="9801371" y="2772089"/>
            <a:ext cx="2980189" cy="3052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3EDAD02E-9798-A8B0-7920-DA3A0EF25E70}"/>
              </a:ext>
            </a:extLst>
          </p:cNvPr>
          <p:cNvSpPr txBox="1">
            <a:spLocks/>
          </p:cNvSpPr>
          <p:nvPr/>
        </p:nvSpPr>
        <p:spPr>
          <a:xfrm>
            <a:off x="9801372" y="2772090"/>
            <a:ext cx="2610076" cy="30529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i="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rgbClr val="53525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3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Legenda:</a:t>
            </a:r>
          </a:p>
          <a:p>
            <a:pPr marL="361950" lvl="1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HRS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nodo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urbano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pianificato</a:t>
            </a:r>
            <a:r>
              <a:rPr lang="en-US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1950" lvl="1">
              <a:lnSpc>
                <a:spcPct val="100000"/>
              </a:lnSpc>
              <a:spcBef>
                <a:spcPts val="1200"/>
              </a:spcBef>
              <a:buClr>
                <a:srgbClr val="00CC00"/>
              </a:buClr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HRS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servizio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in un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nodo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urbano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1950" lvl="1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HRS in TEN-T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pianificato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361950" lvl="1">
              <a:lnSpc>
                <a:spcPct val="100000"/>
              </a:lnSpc>
              <a:spcBef>
                <a:spcPts val="1200"/>
              </a:spcBef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HRS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servizio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non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conformi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61950" lvl="1">
              <a:lnSpc>
                <a:spcPct val="100000"/>
              </a:lnSpc>
              <a:spcBef>
                <a:spcPts val="1200"/>
              </a:spcBef>
              <a:buSzPct val="150000"/>
              <a:tabLst>
                <a:tab pos="361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TEN-T Core network</a:t>
            </a:r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13657577-422B-040B-1CC2-37ACE610ACCF}"/>
              </a:ext>
            </a:extLst>
          </p:cNvPr>
          <p:cNvSpPr/>
          <p:nvPr/>
        </p:nvSpPr>
        <p:spPr>
          <a:xfrm>
            <a:off x="9950370" y="3271632"/>
            <a:ext cx="92114" cy="98323"/>
          </a:xfrm>
          <a:prstGeom prst="ellipse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45DF4742-804A-87DF-3911-8C5C862216D7}"/>
              </a:ext>
            </a:extLst>
          </p:cNvPr>
          <p:cNvSpPr/>
          <p:nvPr/>
        </p:nvSpPr>
        <p:spPr>
          <a:xfrm>
            <a:off x="9950370" y="3822690"/>
            <a:ext cx="92114" cy="98323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5B7CCB74-9D26-CEA5-47E0-25FC993BFF4F}"/>
              </a:ext>
            </a:extLst>
          </p:cNvPr>
          <p:cNvSpPr/>
          <p:nvPr/>
        </p:nvSpPr>
        <p:spPr>
          <a:xfrm>
            <a:off x="9955072" y="4373748"/>
            <a:ext cx="92114" cy="983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BCBC9028-7394-DDF3-3CFA-0B6B87368790}"/>
              </a:ext>
            </a:extLst>
          </p:cNvPr>
          <p:cNvSpPr/>
          <p:nvPr/>
        </p:nvSpPr>
        <p:spPr>
          <a:xfrm>
            <a:off x="9950370" y="4975251"/>
            <a:ext cx="92114" cy="983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C4E97E96-A158-C84B-BC36-798FE66782BF}"/>
              </a:ext>
            </a:extLst>
          </p:cNvPr>
          <p:cNvCxnSpPr>
            <a:cxnSpLocks/>
          </p:cNvCxnSpPr>
          <p:nvPr/>
        </p:nvCxnSpPr>
        <p:spPr>
          <a:xfrm>
            <a:off x="9967731" y="5623004"/>
            <a:ext cx="18469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117AA704-E7D5-D267-E25B-0A1F7F73A938}"/>
              </a:ext>
            </a:extLst>
          </p:cNvPr>
          <p:cNvSpPr txBox="1"/>
          <p:nvPr/>
        </p:nvSpPr>
        <p:spPr>
          <a:xfrm>
            <a:off x="3648" y="6512154"/>
            <a:ext cx="5457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Montserrat" pitchFamily="2" charset="0"/>
              </a:rPr>
              <a:t>HRS = </a:t>
            </a:r>
            <a:r>
              <a:rPr lang="it-IT" sz="1600" dirty="0" err="1">
                <a:latin typeface="Montserrat" pitchFamily="2" charset="0"/>
              </a:rPr>
              <a:t>Hydrogen</a:t>
            </a:r>
            <a:r>
              <a:rPr lang="it-IT" sz="1600" dirty="0">
                <a:latin typeface="Montserrat" pitchFamily="2" charset="0"/>
              </a:rPr>
              <a:t> </a:t>
            </a:r>
            <a:r>
              <a:rPr lang="it-IT" sz="1600" dirty="0" err="1">
                <a:latin typeface="Montserrat" pitchFamily="2" charset="0"/>
              </a:rPr>
              <a:t>Refuelling</a:t>
            </a:r>
            <a:r>
              <a:rPr lang="it-IT" sz="1600" dirty="0">
                <a:latin typeface="Montserrat" pitchFamily="2" charset="0"/>
              </a:rPr>
              <a:t> Station</a:t>
            </a:r>
          </a:p>
        </p:txBody>
      </p:sp>
    </p:spTree>
    <p:extLst>
      <p:ext uri="{BB962C8B-B14F-4D97-AF65-F5344CB8AC3E}">
        <p14:creationId xmlns:p14="http://schemas.microsoft.com/office/powerpoint/2010/main" val="410411658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B329E45-115F-FFA5-D90B-0E29AC38854F}"/>
              </a:ext>
            </a:extLst>
          </p:cNvPr>
          <p:cNvSpPr/>
          <p:nvPr/>
        </p:nvSpPr>
        <p:spPr>
          <a:xfrm>
            <a:off x="742950" y="5114925"/>
            <a:ext cx="3914775" cy="857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1A89F2A-BC79-0ED9-46D4-5CBBD15672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Qual è il potenziale di riduzione delle emissioni per bus a lunga percorrenza?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E38BA9-6F54-4BC9-0901-B37F699D9FCE}"/>
              </a:ext>
            </a:extLst>
          </p:cNvPr>
          <p:cNvSpPr txBox="1"/>
          <p:nvPr/>
        </p:nvSpPr>
        <p:spPr>
          <a:xfrm>
            <a:off x="1647825" y="1732589"/>
            <a:ext cx="4645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Montserrat SemiBold" pitchFamily="2" charset="0"/>
              </a:rPr>
              <a:t>Oggi</a:t>
            </a:r>
            <a:r>
              <a:rPr lang="it-IT" sz="4400" dirty="0">
                <a:solidFill>
                  <a:schemeClr val="accent1"/>
                </a:solidFill>
                <a:latin typeface="Montserrat SemiBold" pitchFamily="2" charset="0"/>
              </a:rPr>
              <a:t> 40.000</a:t>
            </a:r>
            <a:r>
              <a:rPr lang="it-IT" sz="2800" dirty="0">
                <a:latin typeface="Montserrat SemiBold" pitchFamily="2" charset="0"/>
              </a:rPr>
              <a:t> veicoli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AABCD0-745C-43DB-A1E1-73BA29DAEDC9}"/>
              </a:ext>
            </a:extLst>
          </p:cNvPr>
          <p:cNvSpPr txBox="1"/>
          <p:nvPr/>
        </p:nvSpPr>
        <p:spPr>
          <a:xfrm>
            <a:off x="385323" y="2825739"/>
            <a:ext cx="5905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latin typeface="Montserrat" pitchFamily="2" charset="0"/>
              </a:rPr>
              <a:t>se al </a:t>
            </a:r>
            <a:r>
              <a:rPr lang="it-IT" sz="2400" dirty="0">
                <a:latin typeface="Montserrat" pitchFamily="2" charset="0"/>
              </a:rPr>
              <a:t>2030</a:t>
            </a:r>
            <a:r>
              <a:rPr lang="it-IT" dirty="0">
                <a:latin typeface="Montserrat" pitchFamily="2" charset="0"/>
              </a:rPr>
              <a:t> introducessimo…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latin typeface="Montserrat" pitchFamily="2" charset="0"/>
              </a:rPr>
              <a:t>20%</a:t>
            </a:r>
            <a:r>
              <a:rPr lang="it-IT" dirty="0">
                <a:latin typeface="Montserrat" pitchFamily="2" charset="0"/>
              </a:rPr>
              <a:t> veicoli a </a:t>
            </a:r>
            <a:r>
              <a:rPr lang="it-IT" b="1" dirty="0">
                <a:latin typeface="Montserrat" pitchFamily="2" charset="0"/>
              </a:rPr>
              <a:t>biodiesel</a:t>
            </a:r>
            <a:r>
              <a:rPr lang="it-IT" dirty="0">
                <a:latin typeface="Montserrat" pitchFamily="2" charset="0"/>
              </a:rPr>
              <a:t> (equivalente 8000 bus)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latin typeface="Montserrat" pitchFamily="2" charset="0"/>
              </a:rPr>
              <a:t>5% </a:t>
            </a:r>
            <a:r>
              <a:rPr lang="it-IT" dirty="0">
                <a:latin typeface="Montserrat" pitchFamily="2" charset="0"/>
              </a:rPr>
              <a:t>veicoli a </a:t>
            </a:r>
            <a:r>
              <a:rPr lang="it-IT" b="1" dirty="0">
                <a:latin typeface="Montserrat" pitchFamily="2" charset="0"/>
              </a:rPr>
              <a:t>biometano </a:t>
            </a:r>
            <a:r>
              <a:rPr lang="it-IT" dirty="0">
                <a:latin typeface="Montserrat" pitchFamily="2" charset="0"/>
              </a:rPr>
              <a:t>(2000 bus)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A6F90DF-26FF-508B-DC9D-A9232761B4BB}"/>
              </a:ext>
            </a:extLst>
          </p:cNvPr>
          <p:cNvSpPr/>
          <p:nvPr/>
        </p:nvSpPr>
        <p:spPr>
          <a:xfrm>
            <a:off x="2381249" y="4319000"/>
            <a:ext cx="638175" cy="5048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29B4DE-EACF-6A2D-9C1E-4D5487CC44AF}"/>
              </a:ext>
            </a:extLst>
          </p:cNvPr>
          <p:cNvSpPr txBox="1"/>
          <p:nvPr/>
        </p:nvSpPr>
        <p:spPr>
          <a:xfrm>
            <a:off x="6372225" y="1794143"/>
            <a:ext cx="563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>
                <a:latin typeface="Montserrat" pitchFamily="2" charset="0"/>
              </a:rPr>
              <a:t>~ </a:t>
            </a:r>
            <a:r>
              <a:rPr lang="it-IT" sz="3600" dirty="0">
                <a:solidFill>
                  <a:schemeClr val="accent1"/>
                </a:solidFill>
                <a:latin typeface="Montserrat SemiBold" pitchFamily="2" charset="0"/>
              </a:rPr>
              <a:t>1,45 </a:t>
            </a:r>
            <a:r>
              <a:rPr lang="it-IT" sz="2800" dirty="0">
                <a:latin typeface="Montserrat SemiBold" pitchFamily="2" charset="0"/>
              </a:rPr>
              <a:t>Mton</a:t>
            </a:r>
            <a:r>
              <a:rPr lang="it-IT" sz="3600" dirty="0">
                <a:solidFill>
                  <a:schemeClr val="accent1"/>
                </a:solidFill>
                <a:latin typeface="Montserrat SemiBold" pitchFamily="2" charset="0"/>
              </a:rPr>
              <a:t> </a:t>
            </a:r>
            <a:r>
              <a:rPr lang="it-IT" sz="2800" dirty="0">
                <a:latin typeface="Montserrat SemiBold" pitchFamily="2" charset="0"/>
              </a:rPr>
              <a:t>CO</a:t>
            </a:r>
            <a:r>
              <a:rPr lang="it-IT" sz="2800" baseline="-25000" dirty="0">
                <a:latin typeface="Montserrat SemiBold" pitchFamily="2" charset="0"/>
              </a:rPr>
              <a:t>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457C2D-6ADE-8125-074F-416771AADFD8}"/>
              </a:ext>
            </a:extLst>
          </p:cNvPr>
          <p:cNvSpPr txBox="1"/>
          <p:nvPr/>
        </p:nvSpPr>
        <p:spPr>
          <a:xfrm>
            <a:off x="1004887" y="5213062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Montserrat" pitchFamily="2" charset="0"/>
              </a:rPr>
              <a:t>-20% </a:t>
            </a:r>
            <a:r>
              <a:rPr lang="it-IT" sz="2000" dirty="0">
                <a:latin typeface="Montserrat" pitchFamily="2" charset="0"/>
              </a:rPr>
              <a:t>emissioni CO</a:t>
            </a:r>
            <a:r>
              <a:rPr lang="it-IT" sz="2000" baseline="-25000" dirty="0">
                <a:latin typeface="Montserrat" pitchFamily="2" charset="0"/>
              </a:rPr>
              <a:t>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CEBFA51-DE6C-2170-5A06-514531C8C5BC}"/>
              </a:ext>
            </a:extLst>
          </p:cNvPr>
          <p:cNvSpPr txBox="1"/>
          <p:nvPr/>
        </p:nvSpPr>
        <p:spPr>
          <a:xfrm>
            <a:off x="6934200" y="2799681"/>
            <a:ext cx="507682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latin typeface="Montserrat" pitchFamily="2" charset="0"/>
              </a:rPr>
              <a:t>se al </a:t>
            </a:r>
            <a:r>
              <a:rPr lang="it-IT" sz="2400" dirty="0">
                <a:latin typeface="Montserrat" pitchFamily="2" charset="0"/>
              </a:rPr>
              <a:t>2050</a:t>
            </a:r>
            <a:r>
              <a:rPr lang="it-IT" dirty="0">
                <a:latin typeface="Montserrat" pitchFamily="2" charset="0"/>
              </a:rPr>
              <a:t> introducessimo…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latin typeface="Montserrat" pitchFamily="2" charset="0"/>
              </a:rPr>
              <a:t>30%</a:t>
            </a:r>
            <a:r>
              <a:rPr lang="it-IT" dirty="0">
                <a:latin typeface="Montserrat" pitchFamily="2" charset="0"/>
              </a:rPr>
              <a:t> veicoli a </a:t>
            </a:r>
            <a:r>
              <a:rPr lang="it-IT" b="1" dirty="0">
                <a:latin typeface="Montserrat" pitchFamily="2" charset="0"/>
              </a:rPr>
              <a:t>biodiesel</a:t>
            </a:r>
            <a:r>
              <a:rPr lang="it-IT" dirty="0">
                <a:latin typeface="Montserrat" pitchFamily="2" charset="0"/>
              </a:rPr>
              <a:t> (12000 bus)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latin typeface="Montserrat" pitchFamily="2" charset="0"/>
              </a:rPr>
              <a:t>30% </a:t>
            </a:r>
            <a:r>
              <a:rPr lang="it-IT" dirty="0">
                <a:latin typeface="Montserrat" pitchFamily="2" charset="0"/>
              </a:rPr>
              <a:t>veicoli a </a:t>
            </a:r>
            <a:r>
              <a:rPr lang="it-IT" b="1" dirty="0">
                <a:latin typeface="Montserrat" pitchFamily="2" charset="0"/>
              </a:rPr>
              <a:t>biometano </a:t>
            </a:r>
            <a:r>
              <a:rPr lang="it-IT" dirty="0">
                <a:latin typeface="Montserrat" pitchFamily="2" charset="0"/>
              </a:rPr>
              <a:t>(12000 bus)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latin typeface="Montserrat" pitchFamily="2" charset="0"/>
              </a:rPr>
              <a:t>10% </a:t>
            </a:r>
            <a:r>
              <a:rPr lang="it-IT" dirty="0">
                <a:latin typeface="Montserrat" pitchFamily="2" charset="0"/>
              </a:rPr>
              <a:t>veicoli a </a:t>
            </a:r>
            <a:r>
              <a:rPr lang="it-IT" b="1" dirty="0">
                <a:latin typeface="Montserrat" pitchFamily="2" charset="0"/>
              </a:rPr>
              <a:t>idrogeno</a:t>
            </a:r>
            <a:r>
              <a:rPr lang="it-IT" dirty="0">
                <a:latin typeface="Montserrat" pitchFamily="2" charset="0"/>
              </a:rPr>
              <a:t> (8000 bus)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8211BDC6-CAB3-493C-B4B4-1A3C0493BB3C}"/>
              </a:ext>
            </a:extLst>
          </p:cNvPr>
          <p:cNvSpPr/>
          <p:nvPr/>
        </p:nvSpPr>
        <p:spPr>
          <a:xfrm>
            <a:off x="8515349" y="4396924"/>
            <a:ext cx="638175" cy="5048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10F1BF9-D083-B200-39CF-629662904BB6}"/>
              </a:ext>
            </a:extLst>
          </p:cNvPr>
          <p:cNvSpPr/>
          <p:nvPr/>
        </p:nvSpPr>
        <p:spPr>
          <a:xfrm>
            <a:off x="6934200" y="5114925"/>
            <a:ext cx="3914775" cy="857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002BFB-EA95-2B0A-DD93-6EE5807CCE3E}"/>
              </a:ext>
            </a:extLst>
          </p:cNvPr>
          <p:cNvSpPr txBox="1"/>
          <p:nvPr/>
        </p:nvSpPr>
        <p:spPr>
          <a:xfrm>
            <a:off x="7196137" y="5213062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Montserrat" pitchFamily="2" charset="0"/>
              </a:rPr>
              <a:t>-88% </a:t>
            </a:r>
            <a:r>
              <a:rPr lang="it-IT" sz="2000" dirty="0">
                <a:latin typeface="Montserrat" pitchFamily="2" charset="0"/>
              </a:rPr>
              <a:t>emissioni CO</a:t>
            </a:r>
            <a:r>
              <a:rPr lang="it-IT" sz="2000" baseline="-25000" dirty="0">
                <a:latin typeface="Montserrat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2591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  <p:bldP spid="5" grpId="0" animBg="1"/>
      <p:bldP spid="8" grpId="0"/>
      <p:bldP spid="9" grpId="0"/>
      <p:bldP spid="12" grpId="0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A0B124-C4F8-58CF-DDCC-DE4C4A1B3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In a </a:t>
            </a:r>
            <a:r>
              <a:rPr lang="it-IT" dirty="0" err="1"/>
              <a:t>nutshell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F796F3-96E6-D4F2-43A5-E31ED52B73AC}"/>
              </a:ext>
            </a:extLst>
          </p:cNvPr>
          <p:cNvSpPr txBox="1"/>
          <p:nvPr/>
        </p:nvSpPr>
        <p:spPr>
          <a:xfrm>
            <a:off x="1251284" y="3921507"/>
            <a:ext cx="1042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</a:rPr>
              <a:t>Lo sviluppo delle infrastrutture di rifornimento, pubbliche o in deposito;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B8CEA6-7886-6B46-7C6E-F86C93ABC2FC}"/>
              </a:ext>
            </a:extLst>
          </p:cNvPr>
          <p:cNvSpPr txBox="1"/>
          <p:nvPr/>
        </p:nvSpPr>
        <p:spPr>
          <a:xfrm>
            <a:off x="1251284" y="4251642"/>
            <a:ext cx="10801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</a:rPr>
              <a:t>La disponibilità del carburante in grandi quantità e a costi competitivi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22C05B-DBB6-0316-E3FC-A2B3F20AF287}"/>
              </a:ext>
            </a:extLst>
          </p:cNvPr>
          <p:cNvSpPr txBox="1"/>
          <p:nvPr/>
        </p:nvSpPr>
        <p:spPr>
          <a:xfrm>
            <a:off x="1251284" y="4597334"/>
            <a:ext cx="104203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</a:rPr>
              <a:t>Il potenziale di produzione dei vettori: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</a:rPr>
              <a:t>biocarburanti e biogas </a:t>
            </a:r>
            <a:r>
              <a:rPr lang="it-IT" sz="1600" dirty="0">
                <a:latin typeface="Montserrat" pitchFamily="2" charset="0"/>
                <a:sym typeface="Wingdings" panose="05000000000000000000" pitchFamily="2" charset="2"/>
              </a:rPr>
              <a:t></a:t>
            </a:r>
            <a:r>
              <a:rPr lang="it-IT" sz="1600" dirty="0">
                <a:latin typeface="Montserrat" pitchFamily="2" charset="0"/>
              </a:rPr>
              <a:t> difficoltà di reperire e selezionare le matrici;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</a:rPr>
              <a:t>Idrogeno </a:t>
            </a:r>
            <a:r>
              <a:rPr lang="it-IT" sz="1600" dirty="0">
                <a:latin typeface="Montserrat" pitchFamily="2" charset="0"/>
                <a:sym typeface="Wingdings" panose="05000000000000000000" pitchFamily="2" charset="2"/>
              </a:rPr>
              <a:t></a:t>
            </a:r>
            <a:r>
              <a:rPr lang="it-IT" sz="1600" dirty="0">
                <a:latin typeface="Montserrat" pitchFamily="2" charset="0"/>
              </a:rPr>
              <a:t> costi di produzione molto elevati e filiera da sviluppare.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05E43EB-3148-D2BF-B69A-2C6B96A4E43E}"/>
              </a:ext>
            </a:extLst>
          </p:cNvPr>
          <p:cNvSpPr/>
          <p:nvPr/>
        </p:nvSpPr>
        <p:spPr>
          <a:xfrm>
            <a:off x="298636" y="1029298"/>
            <a:ext cx="891822" cy="89182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753639-69DD-5C10-F8C8-2C986F01274B}"/>
              </a:ext>
            </a:extLst>
          </p:cNvPr>
          <p:cNvSpPr txBox="1"/>
          <p:nvPr/>
        </p:nvSpPr>
        <p:spPr>
          <a:xfrm>
            <a:off x="520379" y="1152043"/>
            <a:ext cx="111512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itchFamily="2" charset="0"/>
              </a:rPr>
              <a:t>Il trasporto su gomma di lunga percorrenza pone delle </a:t>
            </a:r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sfide</a:t>
            </a:r>
            <a:r>
              <a:rPr lang="it-IT" dirty="0">
                <a:latin typeface="Montserrat" pitchFamily="2" charset="0"/>
              </a:rPr>
              <a:t> ulteriori (rispetto al TPL) per la decarbonizzazione legate all'</a:t>
            </a:r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autonomia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08BF6F4-04E1-8B19-7565-C28A9C34D870}"/>
              </a:ext>
            </a:extLst>
          </p:cNvPr>
          <p:cNvSpPr/>
          <p:nvPr/>
        </p:nvSpPr>
        <p:spPr>
          <a:xfrm>
            <a:off x="298636" y="2100509"/>
            <a:ext cx="891822" cy="89182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9AF6C9-4855-0905-BC46-C0571CFC584A}"/>
              </a:ext>
            </a:extLst>
          </p:cNvPr>
          <p:cNvSpPr txBox="1"/>
          <p:nvPr/>
        </p:nvSpPr>
        <p:spPr>
          <a:xfrm>
            <a:off x="545510" y="2240187"/>
            <a:ext cx="111009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L'elettrico a batteria </a:t>
            </a:r>
            <a:r>
              <a:rPr lang="it-IT" dirty="0">
                <a:latin typeface="Montserrat" pitchFamily="2" charset="0"/>
              </a:rPr>
              <a:t>ha delle limitazioni tecnologiche e comporta ostacoli nella gestione delle flotte e delle rotte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22160DD-F187-0AA0-3813-285AE8DBE846}"/>
              </a:ext>
            </a:extLst>
          </p:cNvPr>
          <p:cNvSpPr/>
          <p:nvPr/>
        </p:nvSpPr>
        <p:spPr>
          <a:xfrm>
            <a:off x="298636" y="3132009"/>
            <a:ext cx="891822" cy="89182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04C1A4-5C5D-1189-19D6-9F1E110E360F}"/>
              </a:ext>
            </a:extLst>
          </p:cNvPr>
          <p:cNvSpPr txBox="1"/>
          <p:nvPr/>
        </p:nvSpPr>
        <p:spPr>
          <a:xfrm>
            <a:off x="575771" y="3250124"/>
            <a:ext cx="11095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Biocarburanti liquidi</a:t>
            </a:r>
            <a:r>
              <a:rPr lang="it-IT" dirty="0">
                <a:latin typeface="Montserrat" pitchFamily="2" charset="0"/>
              </a:rPr>
              <a:t>, biometano compresso e liquido, idrogeno, risolvono il problema dell'autonomia, ma va posta </a:t>
            </a:r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grande</a:t>
            </a:r>
            <a:r>
              <a:rPr lang="it-IT" dirty="0">
                <a:latin typeface="Montserrat" pitchFamily="2" charset="0"/>
              </a:rPr>
              <a:t> </a:t>
            </a:r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attenzione</a:t>
            </a:r>
            <a:r>
              <a:rPr lang="it-IT" dirty="0">
                <a:latin typeface="Montserrat" pitchFamily="2" charset="0"/>
              </a:rPr>
              <a:t> a: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A7B52D1-D6B4-E3C5-4A86-F1A16FB1089B}"/>
              </a:ext>
            </a:extLst>
          </p:cNvPr>
          <p:cNvSpPr/>
          <p:nvPr/>
        </p:nvSpPr>
        <p:spPr>
          <a:xfrm>
            <a:off x="298636" y="5611314"/>
            <a:ext cx="891822" cy="89182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3A76D3-1CAB-7D9A-2951-0837AF589DE7}"/>
              </a:ext>
            </a:extLst>
          </p:cNvPr>
          <p:cNvSpPr txBox="1"/>
          <p:nvPr/>
        </p:nvSpPr>
        <p:spPr>
          <a:xfrm>
            <a:off x="575771" y="5729429"/>
            <a:ext cx="11095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itchFamily="2" charset="0"/>
              </a:rPr>
              <a:t>La scelta e la gestione del carburante diventano una </a:t>
            </a:r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leva</a:t>
            </a:r>
            <a:r>
              <a:rPr lang="it-IT" dirty="0">
                <a:latin typeface="Montserrat" pitchFamily="2" charset="0"/>
              </a:rPr>
              <a:t> </a:t>
            </a:r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competitiva</a:t>
            </a:r>
            <a:r>
              <a:rPr lang="it-IT" dirty="0">
                <a:latin typeface="Montserrat" pitchFamily="2" charset="0"/>
              </a:rPr>
              <a:t> per gli operatori, alla luce di un bilanciamento tra </a:t>
            </a:r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sostenibilità</a:t>
            </a:r>
            <a:r>
              <a:rPr lang="it-IT" dirty="0">
                <a:latin typeface="Montserrat" pitchFamily="2" charset="0"/>
              </a:rPr>
              <a:t> </a:t>
            </a:r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economica</a:t>
            </a:r>
            <a:r>
              <a:rPr lang="it-IT" dirty="0">
                <a:latin typeface="Montserrat" pitchFamily="2" charset="0"/>
              </a:rPr>
              <a:t> e </a:t>
            </a:r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ambientale</a:t>
            </a:r>
          </a:p>
        </p:txBody>
      </p:sp>
    </p:spTree>
    <p:extLst>
      <p:ext uri="{BB962C8B-B14F-4D97-AF65-F5344CB8AC3E}">
        <p14:creationId xmlns:p14="http://schemas.microsoft.com/office/powerpoint/2010/main" val="13315196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  <p:bldP spid="3" grpId="0" animBg="1"/>
      <p:bldP spid="13" grpId="0" animBg="1"/>
      <p:bldP spid="4" grpId="0" animBg="1"/>
      <p:bldP spid="14" grpId="0" animBg="1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811636E-7F79-A043-FC92-9425CF2EB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9425" y="2083064"/>
            <a:ext cx="9823974" cy="2429779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GRAZIE PER L'ATTENZIONE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128C39-E8F1-55DA-187D-9A2FC17F05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3183" y="4978984"/>
            <a:ext cx="5982136" cy="1531937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michele.perotti@agici.it</a:t>
            </a:r>
          </a:p>
        </p:txBody>
      </p:sp>
    </p:spTree>
    <p:extLst>
      <p:ext uri="{BB962C8B-B14F-4D97-AF65-F5344CB8AC3E}">
        <p14:creationId xmlns:p14="http://schemas.microsoft.com/office/powerpoint/2010/main" val="189973782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99627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85CBEC2-07B0-0746-D5DD-6E39FDCB7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3852" y="268466"/>
            <a:ext cx="9744295" cy="628345"/>
          </a:xfrm>
        </p:spPr>
        <p:txBody>
          <a:bodyPr/>
          <a:lstStyle/>
          <a:p>
            <a:pPr algn="ctr"/>
            <a:r>
              <a:rPr lang="it-IT" dirty="0"/>
              <a:t>I numeri della decarbonizzazione dei trasporti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CB83179-3AE4-8BCE-24C1-0B90F579A238}"/>
              </a:ext>
            </a:extLst>
          </p:cNvPr>
          <p:cNvCxnSpPr>
            <a:cxnSpLocks/>
          </p:cNvCxnSpPr>
          <p:nvPr/>
        </p:nvCxnSpPr>
        <p:spPr>
          <a:xfrm>
            <a:off x="1096679" y="5245430"/>
            <a:ext cx="311595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8C670A-4200-F0BD-9077-E29A9B92E224}"/>
              </a:ext>
            </a:extLst>
          </p:cNvPr>
          <p:cNvSpPr txBox="1"/>
          <p:nvPr/>
        </p:nvSpPr>
        <p:spPr>
          <a:xfrm>
            <a:off x="887894" y="5014598"/>
            <a:ext cx="12945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spc="300">
                <a:solidFill>
                  <a:schemeClr val="accent1"/>
                </a:solidFill>
                <a:latin typeface="Montserrat" pitchFamily="2" charset="0"/>
              </a:rPr>
              <a:t>2005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AD5839-69CE-BAC7-455B-A684F5BB64FE}"/>
              </a:ext>
            </a:extLst>
          </p:cNvPr>
          <p:cNvSpPr txBox="1"/>
          <p:nvPr/>
        </p:nvSpPr>
        <p:spPr>
          <a:xfrm>
            <a:off x="887894" y="3248716"/>
            <a:ext cx="129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latin typeface="Montserrat SemiBold" panose="00000700000000000000" pitchFamily="50" charset="0"/>
              </a:rPr>
              <a:t>127</a:t>
            </a:r>
          </a:p>
          <a:p>
            <a:pPr algn="ctr"/>
            <a:r>
              <a:rPr lang="it-IT" sz="1600">
                <a:latin typeface="Montserrat SemiBold" panose="00000700000000000000" pitchFamily="50" charset="0"/>
              </a:rPr>
              <a:t>Mton</a:t>
            </a:r>
            <a:endParaRPr lang="it-IT" sz="3200">
              <a:latin typeface="Montserrat SemiBold" panose="00000700000000000000" pitchFamily="50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998D3BA-5D70-F64C-C587-F81DBD2E0D15}"/>
              </a:ext>
            </a:extLst>
          </p:cNvPr>
          <p:cNvSpPr txBox="1"/>
          <p:nvPr/>
        </p:nvSpPr>
        <p:spPr>
          <a:xfrm>
            <a:off x="3699253" y="3248717"/>
            <a:ext cx="129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latin typeface="Montserrat SemiBold" panose="00000700000000000000" pitchFamily="50" charset="0"/>
              </a:rPr>
              <a:t>101</a:t>
            </a:r>
          </a:p>
          <a:p>
            <a:pPr algn="ctr"/>
            <a:r>
              <a:rPr lang="it-IT" sz="1600">
                <a:latin typeface="Montserrat SemiBold" panose="00000700000000000000" pitchFamily="50" charset="0"/>
              </a:rPr>
              <a:t>Mton</a:t>
            </a:r>
            <a:endParaRPr lang="it-IT" sz="3200">
              <a:latin typeface="Montserrat SemiBold" panose="00000700000000000000" pitchFamily="50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28AF834-32EA-FABD-2FA0-E3A5684CFABF}"/>
              </a:ext>
            </a:extLst>
          </p:cNvPr>
          <p:cNvSpPr txBox="1"/>
          <p:nvPr/>
        </p:nvSpPr>
        <p:spPr>
          <a:xfrm>
            <a:off x="6379832" y="3244528"/>
            <a:ext cx="129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latin typeface="Montserrat SemiBold" panose="00000700000000000000" pitchFamily="50" charset="0"/>
              </a:rPr>
              <a:t>72</a:t>
            </a:r>
          </a:p>
          <a:p>
            <a:pPr algn="ctr"/>
            <a:r>
              <a:rPr lang="it-IT" sz="1600">
                <a:latin typeface="Montserrat SemiBold" panose="00000700000000000000" pitchFamily="50" charset="0"/>
              </a:rPr>
              <a:t>Mton</a:t>
            </a:r>
            <a:endParaRPr lang="it-IT" sz="3200">
              <a:latin typeface="Montserrat SemiBold" panose="00000700000000000000" pitchFamily="50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9C9F1D5-5742-FE5B-6963-00FD084417E3}"/>
              </a:ext>
            </a:extLst>
          </p:cNvPr>
          <p:cNvSpPr txBox="1"/>
          <p:nvPr/>
        </p:nvSpPr>
        <p:spPr>
          <a:xfrm>
            <a:off x="10234265" y="3389222"/>
            <a:ext cx="129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>
                <a:latin typeface="Montserrat" pitchFamily="2" charset="0"/>
              </a:rPr>
              <a:t>~0</a:t>
            </a:r>
          </a:p>
          <a:p>
            <a:pPr algn="ctr"/>
            <a:r>
              <a:rPr lang="it-IT" sz="1600">
                <a:latin typeface="Montserrat" pitchFamily="2" charset="0"/>
              </a:rPr>
              <a:t>Mton</a:t>
            </a:r>
            <a:endParaRPr lang="it-IT" sz="3200">
              <a:latin typeface="Montserrat" pitchFamily="2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A382708-BE8D-9D1D-4ED0-831E19C6BB45}"/>
              </a:ext>
            </a:extLst>
          </p:cNvPr>
          <p:cNvSpPr txBox="1"/>
          <p:nvPr/>
        </p:nvSpPr>
        <p:spPr>
          <a:xfrm>
            <a:off x="6268463" y="4340564"/>
            <a:ext cx="1517301" cy="5847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400">
                <a:latin typeface="Montserrat" pitchFamily="2" charset="0"/>
              </a:defRPr>
            </a:lvl1pPr>
          </a:lstStyle>
          <a:p>
            <a:r>
              <a:rPr lang="it-IT">
                <a:latin typeface="Montserrat ExtraBold" panose="00000900000000000000" pitchFamily="50" charset="0"/>
              </a:rPr>
              <a:t>-43,7%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E295967-F6D1-4E81-468F-6980B3214B7B}"/>
              </a:ext>
            </a:extLst>
          </p:cNvPr>
          <p:cNvCxnSpPr>
            <a:cxnSpLocks/>
          </p:cNvCxnSpPr>
          <p:nvPr/>
        </p:nvCxnSpPr>
        <p:spPr>
          <a:xfrm>
            <a:off x="4859921" y="5245430"/>
            <a:ext cx="5318222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03814B-6B41-7CD1-E2B5-BAC535555845}"/>
              </a:ext>
            </a:extLst>
          </p:cNvPr>
          <p:cNvSpPr txBox="1"/>
          <p:nvPr/>
        </p:nvSpPr>
        <p:spPr>
          <a:xfrm>
            <a:off x="6379832" y="5014598"/>
            <a:ext cx="12945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spc="300">
                <a:solidFill>
                  <a:schemeClr val="accent1"/>
                </a:solidFill>
                <a:latin typeface="Montserrat" pitchFamily="2" charset="0"/>
              </a:rPr>
              <a:t>2030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64CF19-3ADA-B630-D1EC-BD713F6B3DE5}"/>
              </a:ext>
            </a:extLst>
          </p:cNvPr>
          <p:cNvSpPr txBox="1"/>
          <p:nvPr/>
        </p:nvSpPr>
        <p:spPr>
          <a:xfrm>
            <a:off x="10234265" y="5014598"/>
            <a:ext cx="12945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spc="300">
                <a:solidFill>
                  <a:schemeClr val="accent1"/>
                </a:solidFill>
                <a:latin typeface="Montserrat" pitchFamily="2" charset="0"/>
              </a:rPr>
              <a:t>2050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BF3D85F-2F91-A3AD-4A8B-64B83D6259C2}"/>
              </a:ext>
            </a:extLst>
          </p:cNvPr>
          <p:cNvSpPr txBox="1"/>
          <p:nvPr/>
        </p:nvSpPr>
        <p:spPr>
          <a:xfrm>
            <a:off x="3587884" y="4340564"/>
            <a:ext cx="1517301" cy="5847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it-IT" sz="2400">
                <a:latin typeface="Montserrat" pitchFamily="2" charset="0"/>
              </a:rPr>
              <a:t>-20%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F0170A-17B6-0064-AD6F-AFC815E3FE68}"/>
              </a:ext>
            </a:extLst>
          </p:cNvPr>
          <p:cNvSpPr txBox="1"/>
          <p:nvPr/>
        </p:nvSpPr>
        <p:spPr>
          <a:xfrm>
            <a:off x="3751136" y="5014598"/>
            <a:ext cx="11907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spc="300">
                <a:solidFill>
                  <a:schemeClr val="accent1"/>
                </a:solidFill>
                <a:latin typeface="Montserrat" pitchFamily="2" charset="0"/>
              </a:rPr>
              <a:t>2023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B33D3F27-6918-08BB-FE5C-7E75C833C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181" y="1419421"/>
            <a:ext cx="1970086" cy="1970086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6402685-CC41-4BD6-67C2-91E158EC0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0196" y="2161636"/>
            <a:ext cx="1133834" cy="1133834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2107836-FBF1-AC8A-63F0-AE092968C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3281" y="1777618"/>
            <a:ext cx="1566508" cy="1566506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19EE156-0F5C-928A-45FF-5A437230C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25370" y="3116647"/>
            <a:ext cx="312353" cy="3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376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ED2FF5C-42EE-657B-CB78-12C80D63B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/>
              <a:t>Spaccato emissioni CO</a:t>
            </a:r>
            <a:r>
              <a:rPr lang="it-IT" baseline="-25000"/>
              <a:t>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01CE3E-F0D9-60DD-5351-D69A9641E933}"/>
              </a:ext>
            </a:extLst>
          </p:cNvPr>
          <p:cNvSpPr txBox="1"/>
          <p:nvPr/>
        </p:nvSpPr>
        <p:spPr>
          <a:xfrm>
            <a:off x="0" y="6545312"/>
            <a:ext cx="5275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>
                <a:latin typeface="Montserrat" pitchFamily="2" charset="0"/>
              </a:rPr>
              <a:t>Fonte: ISPRA; Conto Nazionale  delle Infrastrutture e dei Trasporti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E331DEA-4D4D-EA43-F4EF-D2D9DE17FADB}"/>
              </a:ext>
            </a:extLst>
          </p:cNvPr>
          <p:cNvCxnSpPr>
            <a:cxnSpLocks/>
          </p:cNvCxnSpPr>
          <p:nvPr/>
        </p:nvCxnSpPr>
        <p:spPr>
          <a:xfrm>
            <a:off x="287287" y="1180774"/>
            <a:ext cx="0" cy="47119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52B651F-1F74-EF17-E708-48E576893CDB}"/>
              </a:ext>
            </a:extLst>
          </p:cNvPr>
          <p:cNvSpPr txBox="1"/>
          <p:nvPr/>
        </p:nvSpPr>
        <p:spPr>
          <a:xfrm>
            <a:off x="294482" y="1066542"/>
            <a:ext cx="48834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all" dirty="0">
                <a:solidFill>
                  <a:schemeClr val="accent1"/>
                </a:solidFill>
                <a:latin typeface="Montserrat" pitchFamily="2" charset="0"/>
              </a:rPr>
              <a:t>trasporti </a:t>
            </a:r>
          </a:p>
          <a:p>
            <a:r>
              <a:rPr lang="it-IT" dirty="0">
                <a:latin typeface="Montserrat" pitchFamily="2" charset="0"/>
              </a:rPr>
              <a:t>101 Mton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A7252E7C-6E9C-FD19-CDE4-C26A3BE7A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408033"/>
              </p:ext>
            </p:extLst>
          </p:nvPr>
        </p:nvGraphicFramePr>
        <p:xfrm>
          <a:off x="293756" y="1981844"/>
          <a:ext cx="5275245" cy="404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3431119-E1FD-164D-CDD2-1FB32ACBA9A1}"/>
              </a:ext>
            </a:extLst>
          </p:cNvPr>
          <p:cNvSpPr txBox="1"/>
          <p:nvPr/>
        </p:nvSpPr>
        <p:spPr>
          <a:xfrm>
            <a:off x="168494" y="2081424"/>
            <a:ext cx="134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Montserrat" pitchFamily="2" charset="0"/>
              </a:rPr>
              <a:t>NAVI </a:t>
            </a:r>
            <a:r>
              <a:rPr lang="it-IT" b="1" dirty="0">
                <a:solidFill>
                  <a:schemeClr val="accent2"/>
                </a:solidFill>
                <a:latin typeface="Montserrat" pitchFamily="2" charset="0"/>
              </a:rPr>
              <a:t>4%</a:t>
            </a:r>
            <a:endParaRPr lang="it-IT" b="1" dirty="0">
              <a:solidFill>
                <a:schemeClr val="accent2"/>
              </a:solidFill>
            </a:endParaRPr>
          </a:p>
        </p:txBody>
      </p: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1D8B0F9C-8F57-C749-98E6-B1227711A5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93531" y="2079188"/>
            <a:ext cx="2335215" cy="371568"/>
          </a:xfrm>
          <a:prstGeom prst="bentConnector3">
            <a:avLst>
              <a:gd name="adj1" fmla="val 98738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1F7A398-BAA7-8601-83F2-9F8E44ABA971}"/>
              </a:ext>
            </a:extLst>
          </p:cNvPr>
          <p:cNvSpPr txBox="1"/>
          <p:nvPr/>
        </p:nvSpPr>
        <p:spPr>
          <a:xfrm>
            <a:off x="3865468" y="2081424"/>
            <a:ext cx="134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4"/>
                </a:solidFill>
                <a:latin typeface="Montserrat" pitchFamily="2" charset="0"/>
              </a:rPr>
              <a:t>AEREI </a:t>
            </a:r>
            <a:r>
              <a:rPr lang="it-IT" b="1" dirty="0">
                <a:solidFill>
                  <a:schemeClr val="accent4"/>
                </a:solidFill>
                <a:latin typeface="Montserrat" pitchFamily="2" charset="0"/>
              </a:rPr>
              <a:t>2%</a:t>
            </a:r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84D1E1E-D180-6E45-4285-251728DCF043}"/>
              </a:ext>
            </a:extLst>
          </p:cNvPr>
          <p:cNvSpPr txBox="1"/>
          <p:nvPr/>
        </p:nvSpPr>
        <p:spPr>
          <a:xfrm>
            <a:off x="168493" y="2567807"/>
            <a:ext cx="1527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E48297"/>
                </a:solidFill>
                <a:latin typeface="Montserrat" pitchFamily="2" charset="0"/>
              </a:rPr>
              <a:t>FERROVIE </a:t>
            </a:r>
            <a:r>
              <a:rPr lang="it-IT" b="1">
                <a:solidFill>
                  <a:srgbClr val="E48297"/>
                </a:solidFill>
                <a:latin typeface="Montserrat" pitchFamily="2" charset="0"/>
              </a:rPr>
              <a:t>1%</a:t>
            </a:r>
            <a:endParaRPr lang="it-IT" b="1">
              <a:solidFill>
                <a:srgbClr val="E48297"/>
              </a:solidFill>
            </a:endParaRPr>
          </a:p>
        </p:txBody>
      </p:sp>
      <p:cxnSp>
        <p:nvCxnSpPr>
          <p:cNvPr id="35" name="Connettore a gomito 34">
            <a:extLst>
              <a:ext uri="{FF2B5EF4-FFF2-40B4-BE49-F238E27FC236}">
                <a16:creationId xmlns:a16="http://schemas.microsoft.com/office/drawing/2014/main" id="{D167434D-F2A3-026D-0B0B-B49234B204CB}"/>
              </a:ext>
            </a:extLst>
          </p:cNvPr>
          <p:cNvCxnSpPr>
            <a:cxnSpLocks/>
          </p:cNvCxnSpPr>
          <p:nvPr/>
        </p:nvCxnSpPr>
        <p:spPr>
          <a:xfrm>
            <a:off x="257702" y="2546116"/>
            <a:ext cx="2039788" cy="157153"/>
          </a:xfrm>
          <a:prstGeom prst="bentConnector3">
            <a:avLst>
              <a:gd name="adj1" fmla="val 100941"/>
            </a:avLst>
          </a:prstGeom>
          <a:ln w="28575">
            <a:solidFill>
              <a:srgbClr val="E482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a gomito 37">
            <a:extLst>
              <a:ext uri="{FF2B5EF4-FFF2-40B4-BE49-F238E27FC236}">
                <a16:creationId xmlns:a16="http://schemas.microsoft.com/office/drawing/2014/main" id="{A6D67445-EF32-CDE9-3A64-AA292B8E4F5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73956" y="4463532"/>
            <a:ext cx="1451728" cy="1234980"/>
          </a:xfrm>
          <a:prstGeom prst="bentConnector3">
            <a:avLst>
              <a:gd name="adj1" fmla="val -256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224F05D-9B77-16FE-A427-AFF615E4E234}"/>
              </a:ext>
            </a:extLst>
          </p:cNvPr>
          <p:cNvSpPr txBox="1"/>
          <p:nvPr/>
        </p:nvSpPr>
        <p:spPr>
          <a:xfrm>
            <a:off x="168493" y="5797619"/>
            <a:ext cx="2451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Montserrat" pitchFamily="2" charset="0"/>
              </a:rPr>
              <a:t>MERCI SU STRADA </a:t>
            </a:r>
          </a:p>
          <a:p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28%</a:t>
            </a:r>
            <a:endParaRPr lang="it-IT" b="1" dirty="0">
              <a:solidFill>
                <a:schemeClr val="accent1"/>
              </a:solidFill>
            </a:endParaRPr>
          </a:p>
        </p:txBody>
      </p:sp>
      <p:cxnSp>
        <p:nvCxnSpPr>
          <p:cNvPr id="51" name="Connettore a gomito 50">
            <a:extLst>
              <a:ext uri="{FF2B5EF4-FFF2-40B4-BE49-F238E27FC236}">
                <a16:creationId xmlns:a16="http://schemas.microsoft.com/office/drawing/2014/main" id="{6B6F20ED-4BF1-B829-380D-2B7BE96E183E}"/>
              </a:ext>
            </a:extLst>
          </p:cNvPr>
          <p:cNvCxnSpPr>
            <a:cxnSpLocks/>
          </p:cNvCxnSpPr>
          <p:nvPr/>
        </p:nvCxnSpPr>
        <p:spPr>
          <a:xfrm rot="10800000">
            <a:off x="2931379" y="5261375"/>
            <a:ext cx="2097368" cy="536245"/>
          </a:xfrm>
          <a:prstGeom prst="bentConnector3">
            <a:avLst>
              <a:gd name="adj1" fmla="val 101018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A2A446F-BAF5-DE93-BB2A-37D4D8D2C22D}"/>
              </a:ext>
            </a:extLst>
          </p:cNvPr>
          <p:cNvSpPr txBox="1"/>
          <p:nvPr/>
        </p:nvSpPr>
        <p:spPr>
          <a:xfrm flipH="1">
            <a:off x="2762683" y="5806886"/>
            <a:ext cx="2451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PASSEGGERI</a:t>
            </a:r>
            <a:br>
              <a:rPr lang="it-IT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</a:br>
            <a:r>
              <a:rPr lang="it-IT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 SU STRADA </a:t>
            </a:r>
            <a:r>
              <a:rPr lang="it-IT" b="1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66%</a:t>
            </a:r>
            <a:endParaRPr lang="it-IT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7ECD0F-BC7B-4EED-C893-3687189AF0C5}"/>
              </a:ext>
            </a:extLst>
          </p:cNvPr>
          <p:cNvSpPr txBox="1"/>
          <p:nvPr/>
        </p:nvSpPr>
        <p:spPr>
          <a:xfrm>
            <a:off x="6172578" y="2082150"/>
            <a:ext cx="19514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E84429"/>
                </a:solidFill>
                <a:latin typeface="Montserrat" pitchFamily="2" charset="0"/>
              </a:rPr>
              <a:t>AUTOBUS 4</a:t>
            </a:r>
            <a:r>
              <a:rPr lang="it-IT" b="1" dirty="0">
                <a:solidFill>
                  <a:srgbClr val="E84429"/>
                </a:solidFill>
                <a:latin typeface="Montserrat" pitchFamily="2" charset="0"/>
              </a:rPr>
              <a:t>%</a:t>
            </a:r>
            <a:endParaRPr lang="it-IT" b="1" dirty="0">
              <a:solidFill>
                <a:srgbClr val="E84429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DFFE030-5BD2-4EA2-8818-B1FCB2671643}"/>
              </a:ext>
            </a:extLst>
          </p:cNvPr>
          <p:cNvSpPr txBox="1"/>
          <p:nvPr/>
        </p:nvSpPr>
        <p:spPr>
          <a:xfrm>
            <a:off x="9560711" y="2079188"/>
            <a:ext cx="2850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Montserrat" pitchFamily="2" charset="0"/>
              </a:rPr>
              <a:t>MOTOCICLI </a:t>
            </a:r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4%</a:t>
            </a:r>
            <a:endParaRPr lang="it-IT" b="1" dirty="0">
              <a:solidFill>
                <a:schemeClr val="accent1"/>
              </a:solidFill>
            </a:endParaRP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3BF54402-95E5-AE33-B1DE-A0F8B34E6E18}"/>
              </a:ext>
            </a:extLst>
          </p:cNvPr>
          <p:cNvCxnSpPr>
            <a:cxnSpLocks/>
          </p:cNvCxnSpPr>
          <p:nvPr/>
        </p:nvCxnSpPr>
        <p:spPr>
          <a:xfrm>
            <a:off x="5975486" y="1180774"/>
            <a:ext cx="0" cy="47333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8E43596-E09C-EBFC-D376-6D5E044070DE}"/>
              </a:ext>
            </a:extLst>
          </p:cNvPr>
          <p:cNvSpPr txBox="1"/>
          <p:nvPr/>
        </p:nvSpPr>
        <p:spPr>
          <a:xfrm>
            <a:off x="6007547" y="1067577"/>
            <a:ext cx="53243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all" dirty="0">
                <a:solidFill>
                  <a:schemeClr val="accent1"/>
                </a:solidFill>
                <a:latin typeface="Montserrat" pitchFamily="2" charset="0"/>
              </a:rPr>
              <a:t>Trasporti PASSEGGERI SU STRADA </a:t>
            </a:r>
          </a:p>
          <a:p>
            <a:r>
              <a:rPr lang="it-IT" dirty="0">
                <a:latin typeface="Montserrat" pitchFamily="2" charset="0"/>
              </a:rPr>
              <a:t>68 Mton</a:t>
            </a:r>
          </a:p>
        </p:txBody>
      </p:sp>
      <p:graphicFrame>
        <p:nvGraphicFramePr>
          <p:cNvPr id="39" name="Grafico 38">
            <a:extLst>
              <a:ext uri="{FF2B5EF4-FFF2-40B4-BE49-F238E27FC236}">
                <a16:creationId xmlns:a16="http://schemas.microsoft.com/office/drawing/2014/main" id="{25E9A7CC-B7CC-0D49-A8E6-15A974C70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594516"/>
              </p:ext>
            </p:extLst>
          </p:nvPr>
        </p:nvGraphicFramePr>
        <p:xfrm>
          <a:off x="5768591" y="2261502"/>
          <a:ext cx="5802244" cy="397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B64495AA-B599-8FC2-9AFB-683075EA1275}"/>
              </a:ext>
            </a:extLst>
          </p:cNvPr>
          <p:cNvCxnSpPr>
            <a:cxnSpLocks/>
          </p:cNvCxnSpPr>
          <p:nvPr/>
        </p:nvCxnSpPr>
        <p:spPr>
          <a:xfrm flipV="1">
            <a:off x="8820866" y="2087289"/>
            <a:ext cx="2473992" cy="386555"/>
          </a:xfrm>
          <a:prstGeom prst="bentConnector3">
            <a:avLst>
              <a:gd name="adj1" fmla="val 812"/>
            </a:avLst>
          </a:prstGeom>
          <a:ln w="28575">
            <a:solidFill>
              <a:srgbClr val="A120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768F9D70-EF1B-E8C0-AC22-6D761325C263}"/>
              </a:ext>
            </a:extLst>
          </p:cNvPr>
          <p:cNvCxnSpPr>
            <a:cxnSpLocks/>
          </p:cNvCxnSpPr>
          <p:nvPr/>
        </p:nvCxnSpPr>
        <p:spPr>
          <a:xfrm rot="10800000">
            <a:off x="6164454" y="2079189"/>
            <a:ext cx="2247823" cy="406453"/>
          </a:xfrm>
          <a:prstGeom prst="bentConnector3">
            <a:avLst>
              <a:gd name="adj1" fmla="val 757"/>
            </a:avLst>
          </a:prstGeom>
          <a:ln w="28575">
            <a:solidFill>
              <a:srgbClr val="E84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a gomito 42">
            <a:extLst>
              <a:ext uri="{FF2B5EF4-FFF2-40B4-BE49-F238E27FC236}">
                <a16:creationId xmlns:a16="http://schemas.microsoft.com/office/drawing/2014/main" id="{60F713D8-8DBA-08D0-5D56-BFB6B8D89884}"/>
              </a:ext>
            </a:extLst>
          </p:cNvPr>
          <p:cNvCxnSpPr>
            <a:cxnSpLocks/>
          </p:cNvCxnSpPr>
          <p:nvPr/>
        </p:nvCxnSpPr>
        <p:spPr>
          <a:xfrm rot="10800000">
            <a:off x="7574829" y="5625830"/>
            <a:ext cx="1438542" cy="553467"/>
          </a:xfrm>
          <a:prstGeom prst="bentConnector3">
            <a:avLst>
              <a:gd name="adj1" fmla="val 104484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566A1A9-C21C-4A14-9A39-42455DDCF2DE}"/>
              </a:ext>
            </a:extLst>
          </p:cNvPr>
          <p:cNvSpPr txBox="1"/>
          <p:nvPr/>
        </p:nvSpPr>
        <p:spPr>
          <a:xfrm flipH="1">
            <a:off x="7443912" y="6179298"/>
            <a:ext cx="245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AUTO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Montserrat" pitchFamily="2" charset="0"/>
              </a:rPr>
              <a:t>66%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7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Graphic spid="13" grpId="0">
        <p:bldAsOne/>
      </p:bldGraphic>
      <p:bldP spid="25" grpId="0"/>
      <p:bldP spid="28" grpId="0"/>
      <p:bldP spid="29" grpId="0"/>
      <p:bldP spid="46" grpId="0"/>
      <p:bldP spid="52" grpId="0"/>
      <p:bldP spid="18" grpId="0" animBg="1"/>
      <p:bldP spid="32" grpId="0"/>
      <p:bldP spid="37" grpId="0"/>
      <p:bldGraphic spid="39" grpId="0">
        <p:bldAsOne/>
      </p:bldGraphic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5885D5-DDC6-1CC4-D982-AACD3BE99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it-IT" dirty="0"/>
              <a:t>Opzioni di decarbonizzazione </a:t>
            </a:r>
          </a:p>
          <a:p>
            <a:pPr algn="ctr">
              <a:spcBef>
                <a:spcPts val="0"/>
              </a:spcBef>
            </a:pPr>
            <a:r>
              <a:rPr lang="it-IT" dirty="0"/>
              <a:t>secondo il PNIEC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8D2F782-9AEA-E977-3796-77BE0E052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62901"/>
              </p:ext>
            </p:extLst>
          </p:nvPr>
        </p:nvGraphicFramePr>
        <p:xfrm>
          <a:off x="3581973" y="1794424"/>
          <a:ext cx="7919160" cy="4689349"/>
        </p:xfrm>
        <a:graphic>
          <a:graphicData uri="http://schemas.openxmlformats.org/drawingml/2006/table">
            <a:tbl>
              <a:tblPr/>
              <a:tblGrid>
                <a:gridCol w="4429573">
                  <a:extLst>
                    <a:ext uri="{9D8B030D-6E8A-4147-A177-3AD203B41FA5}">
                      <a16:colId xmlns:a16="http://schemas.microsoft.com/office/drawing/2014/main" val="1973959567"/>
                    </a:ext>
                  </a:extLst>
                </a:gridCol>
                <a:gridCol w="3489587">
                  <a:extLst>
                    <a:ext uri="{9D8B030D-6E8A-4147-A177-3AD203B41FA5}">
                      <a16:colId xmlns:a16="http://schemas.microsoft.com/office/drawing/2014/main" val="1640153739"/>
                    </a:ext>
                  </a:extLst>
                </a:gridCol>
              </a:tblGrid>
              <a:tr h="47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r>
                        <a:rPr lang="it-IT" sz="24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Biocarburanti liquidi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2000" marR="72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it-IT" sz="2400" b="1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   +100% </a:t>
                      </a:r>
                      <a:r>
                        <a:rPr lang="it-IT" sz="2400" b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(2,9 Mton)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391017"/>
                  </a:ext>
                </a:extLst>
              </a:tr>
              <a:tr h="47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r>
                        <a:rPr lang="it-IT" sz="2400" b="1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Biometano</a:t>
                      </a:r>
                      <a:endParaRPr lang="it-IT" sz="2400" b="1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2000" marR="72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it-IT" sz="2400" b="1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   +807% </a:t>
                      </a:r>
                      <a:r>
                        <a:rPr lang="it-IT" sz="2400" b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(1,5 Bcm)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275084"/>
                  </a:ext>
                </a:extLst>
              </a:tr>
              <a:tr h="47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r>
                        <a:rPr lang="it-IT" sz="2400" b="1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Elettricità da FER</a:t>
                      </a:r>
                      <a:endParaRPr lang="it-IT" sz="2400" b="1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it-IT" sz="2400" b="1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   +382% </a:t>
                      </a:r>
                      <a:r>
                        <a:rPr lang="it-IT" sz="2400" b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(18 TWh)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53231"/>
                  </a:ext>
                </a:extLst>
              </a:tr>
              <a:tr h="47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r>
                        <a:rPr lang="it-IT" sz="1800" b="0" i="1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di cui su strada</a:t>
                      </a:r>
                    </a:p>
                  </a:txBody>
                  <a:tcPr marL="216000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it-IT" sz="2400" b="1" i="1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+7000% </a:t>
                      </a:r>
                      <a:r>
                        <a:rPr lang="it-IT" sz="2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(11 TWh)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700504"/>
                  </a:ext>
                </a:extLst>
              </a:tr>
              <a:tr h="47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r>
                        <a:rPr lang="it-IT" sz="1800" b="0" i="1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di cui su ferro</a:t>
                      </a:r>
                    </a:p>
                  </a:txBody>
                  <a:tcPr marL="2160000" marR="72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it-IT" sz="2400" b="1" i="1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    +110% </a:t>
                      </a:r>
                      <a:r>
                        <a:rPr lang="it-IT" sz="2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(4 TWh)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798420"/>
                  </a:ext>
                </a:extLst>
              </a:tr>
              <a:tr h="47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r>
                        <a:rPr lang="it-IT" sz="2400" b="1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Idrogeno</a:t>
                      </a:r>
                      <a:endParaRPr lang="it-IT" sz="2400" b="1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2000" marR="72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it-IT" sz="2400" b="1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            -  </a:t>
                      </a:r>
                      <a:r>
                        <a:rPr lang="it-IT" sz="2400" b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(0,14 Mton)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14028"/>
                  </a:ext>
                </a:extLst>
              </a:tr>
              <a:tr h="454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endParaRPr lang="it-IT" sz="2400" b="1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2000" marR="72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endParaRPr lang="it-IT" sz="2400" b="1" u="none" strike="noStrike" kern="1200">
                        <a:solidFill>
                          <a:schemeClr val="tx1"/>
                        </a:solidFill>
                        <a:effectLst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178888"/>
                  </a:ext>
                </a:extLst>
              </a:tr>
              <a:tr h="47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r>
                        <a:rPr lang="it-IT" sz="2400" b="1" i="0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Prodotti petroliferi </a:t>
                      </a:r>
                      <a:r>
                        <a:rPr lang="it-IT" sz="1400" b="1" i="0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(stime Agici)</a:t>
                      </a:r>
                      <a:endParaRPr lang="it-IT" sz="2400" b="1" i="0" u="none" strike="noStrike">
                        <a:solidFill>
                          <a:schemeClr val="tx1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72000" marR="72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it-IT" sz="2400" b="1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      -10% </a:t>
                      </a:r>
                      <a:r>
                        <a:rPr lang="it-IT" sz="2400" b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(23 Mton)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68263"/>
                  </a:ext>
                </a:extLst>
              </a:tr>
              <a:tr h="47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r>
                        <a:rPr lang="it-IT" sz="1800" b="0" i="1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di cui Diesel</a:t>
                      </a:r>
                    </a:p>
                  </a:txBody>
                  <a:tcPr marL="2160000" marR="72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it-IT" sz="2400" b="0" i="1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       -12% </a:t>
                      </a:r>
                      <a:r>
                        <a:rPr lang="it-IT" sz="24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(17 Mton)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9041"/>
                  </a:ext>
                </a:extLst>
              </a:tr>
              <a:tr h="470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algn="l" fontAlgn="b"/>
                      <a:r>
                        <a:rPr lang="it-IT" sz="1800" b="0" i="1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</a:rPr>
                        <a:t>di cui Benzine</a:t>
                      </a:r>
                    </a:p>
                  </a:txBody>
                  <a:tcPr marL="2160000" marR="72000" marT="36000" marB="36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ontserrat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it-IT" sz="2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        -2% </a:t>
                      </a:r>
                      <a:r>
                        <a:rPr lang="it-IT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0"/>
                          <a:ea typeface="+mn-ea"/>
                          <a:cs typeface="+mn-cs"/>
                        </a:rPr>
                        <a:t>(6 Mton)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16550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BBBD650A-E0F5-E088-57E1-312445A70DE2}"/>
              </a:ext>
            </a:extLst>
          </p:cNvPr>
          <p:cNvSpPr/>
          <p:nvPr/>
        </p:nvSpPr>
        <p:spPr>
          <a:xfrm>
            <a:off x="0" y="1794424"/>
            <a:ext cx="3080084" cy="4750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46F703-4D85-D0E5-224B-A4A824D08F9E}"/>
              </a:ext>
            </a:extLst>
          </p:cNvPr>
          <p:cNvSpPr txBox="1"/>
          <p:nvPr/>
        </p:nvSpPr>
        <p:spPr>
          <a:xfrm>
            <a:off x="165005" y="1532814"/>
            <a:ext cx="230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  <a:latin typeface="Montserrat" pitchFamily="2" charset="0"/>
              </a:rPr>
              <a:t>PNIEC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C066C7-BFCE-83D1-5FD8-E56191CCE101}"/>
              </a:ext>
            </a:extLst>
          </p:cNvPr>
          <p:cNvSpPr txBox="1"/>
          <p:nvPr/>
        </p:nvSpPr>
        <p:spPr>
          <a:xfrm>
            <a:off x="165005" y="2110061"/>
            <a:ext cx="2811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P</a:t>
            </a:r>
            <a:r>
              <a:rPr lang="it-IT" b="1" dirty="0">
                <a:latin typeface="Montserrat" pitchFamily="2" charset="0"/>
              </a:rPr>
              <a:t>iano</a:t>
            </a:r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 </a:t>
            </a:r>
          </a:p>
          <a:p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N</a:t>
            </a:r>
            <a:r>
              <a:rPr lang="it-IT" b="1" dirty="0">
                <a:latin typeface="Montserrat" pitchFamily="2" charset="0"/>
              </a:rPr>
              <a:t>azionale</a:t>
            </a:r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 </a:t>
            </a:r>
          </a:p>
          <a:p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I</a:t>
            </a:r>
            <a:r>
              <a:rPr lang="it-IT" b="1" dirty="0">
                <a:latin typeface="Montserrat" pitchFamily="2" charset="0"/>
              </a:rPr>
              <a:t>ntegrato</a:t>
            </a:r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 </a:t>
            </a:r>
          </a:p>
          <a:p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E</a:t>
            </a:r>
            <a:r>
              <a:rPr lang="it-IT" b="1" dirty="0">
                <a:latin typeface="Montserrat" pitchFamily="2" charset="0"/>
              </a:rPr>
              <a:t>nergia</a:t>
            </a:r>
          </a:p>
          <a:p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C</a:t>
            </a:r>
            <a:r>
              <a:rPr lang="it-IT" b="1" dirty="0">
                <a:latin typeface="Montserrat" pitchFamily="2" charset="0"/>
              </a:rPr>
              <a:t>lima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ACFB7B-9A5D-DAC3-D982-C27E888477BD}"/>
              </a:ext>
            </a:extLst>
          </p:cNvPr>
          <p:cNvSpPr txBox="1"/>
          <p:nvPr/>
        </p:nvSpPr>
        <p:spPr>
          <a:xfrm>
            <a:off x="144378" y="3683124"/>
            <a:ext cx="285320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Montserrat" pitchFamily="2" charset="0"/>
              </a:rPr>
              <a:t>Documento centrale di programmazione energetica</a:t>
            </a: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Montserrat" pitchFamily="2" charset="0"/>
              </a:rPr>
              <a:t>Allineato con gli obiettivi europei </a:t>
            </a:r>
            <a:r>
              <a:rPr lang="it-IT" i="1" dirty="0" err="1">
                <a:latin typeface="Montserrat" pitchFamily="2" charset="0"/>
              </a:rPr>
              <a:t>Fit</a:t>
            </a:r>
            <a:r>
              <a:rPr lang="it-IT" i="1" dirty="0">
                <a:latin typeface="Montserrat" pitchFamily="2" charset="0"/>
              </a:rPr>
              <a:t> for 55</a:t>
            </a:r>
            <a:endParaRPr lang="it-IT" dirty="0">
              <a:latin typeface="Montserrat" pitchFamily="2" charset="0"/>
            </a:endParaRP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Montserrat" pitchFamily="2" charset="0"/>
              </a:rPr>
              <a:t>Aggiornamento in corso, definitivo entro giungo '24</a:t>
            </a:r>
          </a:p>
        </p:txBody>
      </p:sp>
    </p:spTree>
    <p:extLst>
      <p:ext uri="{BB962C8B-B14F-4D97-AF65-F5344CB8AC3E}">
        <p14:creationId xmlns:p14="http://schemas.microsoft.com/office/powerpoint/2010/main" val="2280023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C24EF5E1-7C01-84FC-8A2C-DAF505195DFF}"/>
              </a:ext>
            </a:extLst>
          </p:cNvPr>
          <p:cNvSpPr/>
          <p:nvPr/>
        </p:nvSpPr>
        <p:spPr>
          <a:xfrm>
            <a:off x="504825" y="4440452"/>
            <a:ext cx="5286376" cy="2265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26D3D6A-7599-56A1-2A64-CEADB22635BF}"/>
              </a:ext>
            </a:extLst>
          </p:cNvPr>
          <p:cNvSpPr/>
          <p:nvPr/>
        </p:nvSpPr>
        <p:spPr>
          <a:xfrm>
            <a:off x="6010274" y="4455482"/>
            <a:ext cx="5895975" cy="2265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3E5D2C5-5EF5-5BD4-03E2-CA09030BB8FC}"/>
              </a:ext>
            </a:extLst>
          </p:cNvPr>
          <p:cNvSpPr/>
          <p:nvPr/>
        </p:nvSpPr>
        <p:spPr>
          <a:xfrm>
            <a:off x="5438775" y="1943567"/>
            <a:ext cx="6638925" cy="1601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B12BEF3-2C74-B5AC-05BB-90327FBAB565}"/>
              </a:ext>
            </a:extLst>
          </p:cNvPr>
          <p:cNvSpPr/>
          <p:nvPr/>
        </p:nvSpPr>
        <p:spPr>
          <a:xfrm>
            <a:off x="504825" y="1929246"/>
            <a:ext cx="3990975" cy="1554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1181291-F71F-0368-3AC8-83DA6E442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Trasporti ed energia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463BFA-69FB-613E-6C5B-272B2FF7834A}"/>
              </a:ext>
            </a:extLst>
          </p:cNvPr>
          <p:cNvSpPr txBox="1"/>
          <p:nvPr/>
        </p:nvSpPr>
        <p:spPr>
          <a:xfrm>
            <a:off x="1602581" y="915388"/>
            <a:ext cx="898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Montserrat" pitchFamily="2" charset="0"/>
              </a:rPr>
              <a:t>Un legame sempre più </a:t>
            </a:r>
            <a:r>
              <a:rPr lang="it-IT" sz="2400" dirty="0">
                <a:solidFill>
                  <a:schemeClr val="accent1"/>
                </a:solidFill>
                <a:latin typeface="Montserrat SemiBold" pitchFamily="2" charset="0"/>
              </a:rPr>
              <a:t>complesso </a:t>
            </a:r>
            <a:r>
              <a:rPr lang="it-IT" sz="2400" dirty="0">
                <a:latin typeface="Montserrat" pitchFamily="2" charset="0"/>
              </a:rPr>
              <a:t>e</a:t>
            </a:r>
            <a:r>
              <a:rPr lang="it-IT" sz="2400" dirty="0">
                <a:solidFill>
                  <a:schemeClr val="accent1"/>
                </a:solidFill>
                <a:latin typeface="Montserrat SemiBold" pitchFamily="2" charset="0"/>
              </a:rPr>
              <a:t> strategico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F429E2-05F3-A20F-E005-7B009C5A773F}"/>
              </a:ext>
            </a:extLst>
          </p:cNvPr>
          <p:cNvSpPr txBox="1"/>
          <p:nvPr/>
        </p:nvSpPr>
        <p:spPr>
          <a:xfrm>
            <a:off x="504825" y="1443188"/>
            <a:ext cx="334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Montserrat SemiBold" pitchFamily="2" charset="0"/>
              </a:rPr>
              <a:t>PETROLIFERI (DIESEL)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992F1C-A965-0717-8394-599673F06467}"/>
              </a:ext>
            </a:extLst>
          </p:cNvPr>
          <p:cNvSpPr txBox="1"/>
          <p:nvPr/>
        </p:nvSpPr>
        <p:spPr>
          <a:xfrm>
            <a:off x="5438774" y="1446354"/>
            <a:ext cx="334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Montserrat SemiBold" pitchFamily="2" charset="0"/>
              </a:rPr>
              <a:t>CARBURANTI GREEN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2BF54E-8AAE-8126-76AF-27916E6DC3CA}"/>
              </a:ext>
            </a:extLst>
          </p:cNvPr>
          <p:cNvSpPr txBox="1"/>
          <p:nvPr/>
        </p:nvSpPr>
        <p:spPr>
          <a:xfrm>
            <a:off x="504825" y="1976216"/>
            <a:ext cx="4552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it-IT" sz="1700" dirty="0">
                <a:latin typeface="Montserrat" pitchFamily="2" charset="0"/>
              </a:rPr>
              <a:t>Risorsa abbondante</a:t>
            </a:r>
          </a:p>
          <a:p>
            <a:pPr>
              <a:spcAft>
                <a:spcPts val="400"/>
              </a:spcAft>
            </a:pPr>
            <a:r>
              <a:rPr lang="it-IT" sz="1700" dirty="0">
                <a:latin typeface="Montserrat" pitchFamily="2" charset="0"/>
              </a:rPr>
              <a:t>Distribuzione capillare</a:t>
            </a:r>
          </a:p>
          <a:p>
            <a:pPr>
              <a:spcAft>
                <a:spcPts val="400"/>
              </a:spcAft>
            </a:pPr>
            <a:r>
              <a:rPr lang="it-IT" sz="1700" dirty="0">
                <a:latin typeface="Montserrat" pitchFamily="2" charset="0"/>
              </a:rPr>
              <a:t>Semplicità rifornimento</a:t>
            </a:r>
          </a:p>
          <a:p>
            <a:pPr>
              <a:spcAft>
                <a:spcPts val="400"/>
              </a:spcAft>
            </a:pPr>
            <a:r>
              <a:rPr lang="it-IT" sz="1700" dirty="0">
                <a:latin typeface="Montserrat" pitchFamily="2" charset="0"/>
              </a:rPr>
              <a:t>Costo variabile ma uniforme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36F744-9442-4A2A-4B00-D1D8EB9F5F34}"/>
              </a:ext>
            </a:extLst>
          </p:cNvPr>
          <p:cNvSpPr txBox="1"/>
          <p:nvPr/>
        </p:nvSpPr>
        <p:spPr>
          <a:xfrm>
            <a:off x="5438774" y="1929246"/>
            <a:ext cx="66389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it-IT" sz="1700" dirty="0">
                <a:latin typeface="Montserrat" pitchFamily="2" charset="0"/>
              </a:rPr>
              <a:t>Risorse spesso scarse, ma con spazi per autoproduzione</a:t>
            </a:r>
          </a:p>
          <a:p>
            <a:pPr>
              <a:spcAft>
                <a:spcPts val="400"/>
              </a:spcAft>
            </a:pPr>
            <a:r>
              <a:rPr lang="it-IT" sz="1700" dirty="0">
                <a:latin typeface="Montserrat" pitchFamily="2" charset="0"/>
              </a:rPr>
              <a:t>Distribuzione non capillare</a:t>
            </a:r>
          </a:p>
          <a:p>
            <a:pPr>
              <a:spcAft>
                <a:spcPts val="400"/>
              </a:spcAft>
            </a:pPr>
            <a:r>
              <a:rPr lang="it-IT" sz="1700" dirty="0">
                <a:latin typeface="Montserrat" pitchFamily="2" charset="0"/>
              </a:rPr>
              <a:t>Rifornimento più complesso, ma possibilità di realizzare impianti ad-hoc</a:t>
            </a:r>
          </a:p>
          <a:p>
            <a:pPr>
              <a:spcAft>
                <a:spcPts val="400"/>
              </a:spcAft>
            </a:pPr>
            <a:r>
              <a:rPr lang="it-IT" sz="1700" dirty="0">
                <a:latin typeface="Montserrat" pitchFamily="2" charset="0"/>
              </a:rPr>
              <a:t>Ampie differenze di costo tra i carburanti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7C9C8C-CB7F-6BF0-156A-DE68379AF2DE}"/>
              </a:ext>
            </a:extLst>
          </p:cNvPr>
          <p:cNvSpPr txBox="1"/>
          <p:nvPr/>
        </p:nvSpPr>
        <p:spPr>
          <a:xfrm>
            <a:off x="919163" y="4112410"/>
            <a:ext cx="445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tserrat SemiBold" pitchFamily="2" charset="0"/>
              </a:rPr>
              <a:t>PER IL SISTEMA ENERGETICO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3D2AC2-D33E-7187-F47F-67A2D5289158}"/>
              </a:ext>
            </a:extLst>
          </p:cNvPr>
          <p:cNvSpPr txBox="1"/>
          <p:nvPr/>
        </p:nvSpPr>
        <p:spPr>
          <a:xfrm>
            <a:off x="6815139" y="4121549"/>
            <a:ext cx="445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tserrat SemiBold" pitchFamily="2" charset="0"/>
              </a:rPr>
              <a:t>PER GLI OPERATORI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4D1C12-D116-999E-4951-AAB91B9474BE}"/>
              </a:ext>
            </a:extLst>
          </p:cNvPr>
          <p:cNvSpPr txBox="1"/>
          <p:nvPr/>
        </p:nvSpPr>
        <p:spPr>
          <a:xfrm>
            <a:off x="504825" y="4582114"/>
            <a:ext cx="5286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700" dirty="0">
                <a:latin typeface="Montserrat" pitchFamily="2" charset="0"/>
              </a:rPr>
              <a:t>Da un modello di </a:t>
            </a:r>
            <a:r>
              <a:rPr lang="it-IT" sz="1700" dirty="0" err="1">
                <a:latin typeface="Montserrat" pitchFamily="2" charset="0"/>
              </a:rPr>
              <a:t>import+raffinazione</a:t>
            </a:r>
            <a:r>
              <a:rPr lang="it-IT" sz="1700" dirty="0">
                <a:latin typeface="Montserrat" pitchFamily="2" charset="0"/>
              </a:rPr>
              <a:t> a </a:t>
            </a:r>
            <a:r>
              <a:rPr lang="it-IT" sz="1700" dirty="0">
                <a:solidFill>
                  <a:schemeClr val="accent1"/>
                </a:solidFill>
                <a:latin typeface="Montserrat SemiBold" pitchFamily="2" charset="0"/>
              </a:rPr>
              <a:t>modello di autoproduzione</a:t>
            </a:r>
            <a:r>
              <a:rPr lang="it-IT" sz="1700" dirty="0">
                <a:latin typeface="Montserrat" pitchFamily="2" charset="0"/>
              </a:rPr>
              <a:t>…richiede: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  <a:sym typeface="Wingdings" panose="05000000000000000000" pitchFamily="2" charset="2"/>
              </a:rPr>
              <a:t>Infrastrutture di produzione;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  <a:sym typeface="Wingdings" panose="05000000000000000000" pitchFamily="2" charset="2"/>
              </a:rPr>
              <a:t>Approvvigionamento materia prima (matrici per </a:t>
            </a:r>
            <a:r>
              <a:rPr lang="it-IT" sz="1600" dirty="0" err="1">
                <a:latin typeface="Montserrat" pitchFamily="2" charset="0"/>
                <a:sym typeface="Wingdings" panose="05000000000000000000" pitchFamily="2" charset="2"/>
              </a:rPr>
              <a:t>bioc</a:t>
            </a:r>
            <a:r>
              <a:rPr lang="it-IT" sz="1600" dirty="0">
                <a:latin typeface="Montserrat" pitchFamily="2" charset="0"/>
                <a:sym typeface="Wingdings" panose="05000000000000000000" pitchFamily="2" charset="2"/>
              </a:rPr>
              <a:t>.)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700" dirty="0">
                <a:latin typeface="Montserrat" pitchFamily="2" charset="0"/>
                <a:sym typeface="Wingdings" panose="05000000000000000000" pitchFamily="2" charset="2"/>
              </a:rPr>
              <a:t>Sviluppo di </a:t>
            </a:r>
            <a:r>
              <a:rPr lang="it-IT" sz="1700" dirty="0">
                <a:solidFill>
                  <a:schemeClr val="accent1"/>
                </a:solidFill>
                <a:latin typeface="Montserrat SemiBold" pitchFamily="2" charset="0"/>
                <a:sym typeface="Wingdings" panose="05000000000000000000" pitchFamily="2" charset="2"/>
              </a:rPr>
              <a:t>nuove infrastrutture </a:t>
            </a:r>
            <a:r>
              <a:rPr lang="it-IT" sz="1700" dirty="0">
                <a:latin typeface="Montserrat" pitchFamily="2" charset="0"/>
                <a:sym typeface="Wingdings" panose="05000000000000000000" pitchFamily="2" charset="2"/>
              </a:rPr>
              <a:t>e modelli di distribuzione e rifornimento</a:t>
            </a:r>
            <a:endParaRPr lang="it-IT" sz="1700" dirty="0">
              <a:latin typeface="Montserrat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A46F97-FC6F-A688-9536-5663AAAA01BD}"/>
              </a:ext>
            </a:extLst>
          </p:cNvPr>
          <p:cNvSpPr txBox="1"/>
          <p:nvPr/>
        </p:nvSpPr>
        <p:spPr>
          <a:xfrm>
            <a:off x="6010275" y="4582114"/>
            <a:ext cx="596265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accent1"/>
                </a:solidFill>
                <a:latin typeface="Montserrat SemiBold" pitchFamily="2" charset="0"/>
              </a:rPr>
              <a:t>Complessità</a:t>
            </a:r>
            <a:r>
              <a:rPr lang="it-IT" sz="1700" dirty="0">
                <a:latin typeface="Montserrat" pitchFamily="2" charset="0"/>
              </a:rPr>
              <a:t> approvvigionamento e rifornimento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700" dirty="0">
                <a:latin typeface="Montserrat" pitchFamily="2" charset="0"/>
              </a:rPr>
              <a:t>La scelta e gestione del carburante diventa una </a:t>
            </a:r>
            <a:r>
              <a:rPr lang="it-IT" sz="1700" dirty="0">
                <a:solidFill>
                  <a:schemeClr val="accent1"/>
                </a:solidFill>
                <a:latin typeface="Montserrat SemiBold" pitchFamily="2" charset="0"/>
              </a:rPr>
              <a:t>leva</a:t>
            </a:r>
            <a:r>
              <a:rPr lang="it-IT" sz="1700" dirty="0">
                <a:latin typeface="Montserrat" pitchFamily="2" charset="0"/>
              </a:rPr>
              <a:t> </a:t>
            </a:r>
            <a:r>
              <a:rPr lang="it-IT" sz="1700" dirty="0">
                <a:solidFill>
                  <a:schemeClr val="accent1"/>
                </a:solidFill>
                <a:latin typeface="Montserrat SemiBold" pitchFamily="2" charset="0"/>
              </a:rPr>
              <a:t>competitiva</a:t>
            </a:r>
            <a:r>
              <a:rPr lang="it-IT" sz="1700" dirty="0">
                <a:latin typeface="Montserrat" pitchFamily="2" charset="0"/>
              </a:rPr>
              <a:t>, sulla base di: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</a:rPr>
              <a:t>Aspetti tecnici e gestionali legati al rifornimento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latin typeface="Montserrat" pitchFamily="2" charset="0"/>
              </a:rPr>
              <a:t>Competitività del costo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accent1"/>
                </a:solidFill>
                <a:latin typeface="Montserrat SemiBold" pitchFamily="2" charset="0"/>
              </a:rPr>
              <a:t>Partnership</a:t>
            </a:r>
            <a:r>
              <a:rPr lang="it-IT" sz="1700" dirty="0">
                <a:latin typeface="Montserrat" pitchFamily="2" charset="0"/>
              </a:rPr>
              <a:t> con fornitori</a:t>
            </a:r>
          </a:p>
        </p:txBody>
      </p:sp>
      <p:sp>
        <p:nvSpPr>
          <p:cNvPr id="13" name="Triangolo isoscele 12">
            <a:extLst>
              <a:ext uri="{FF2B5EF4-FFF2-40B4-BE49-F238E27FC236}">
                <a16:creationId xmlns:a16="http://schemas.microsoft.com/office/drawing/2014/main" id="{A121F793-0354-012F-2A18-FB396B6695B4}"/>
              </a:ext>
            </a:extLst>
          </p:cNvPr>
          <p:cNvSpPr/>
          <p:nvPr/>
        </p:nvSpPr>
        <p:spPr>
          <a:xfrm rot="5400000">
            <a:off x="4401383" y="2525585"/>
            <a:ext cx="1284207" cy="393397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F39B73-0E3F-64D7-5EF2-44BF3FB54603}"/>
              </a:ext>
            </a:extLst>
          </p:cNvPr>
          <p:cNvSpPr txBox="1"/>
          <p:nvPr/>
        </p:nvSpPr>
        <p:spPr>
          <a:xfrm>
            <a:off x="4991100" y="3569569"/>
            <a:ext cx="20383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Montserrat SemiBold" pitchFamily="2" charset="0"/>
              </a:rPr>
              <a:t>IMPATTI</a:t>
            </a:r>
          </a:p>
        </p:txBody>
      </p: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22942A3D-02B5-35A3-64EC-1417916DF6EA}"/>
              </a:ext>
            </a:extLst>
          </p:cNvPr>
          <p:cNvCxnSpPr>
            <a:stCxn id="18" idx="1"/>
            <a:endCxn id="9" idx="0"/>
          </p:cNvCxnSpPr>
          <p:nvPr/>
        </p:nvCxnSpPr>
        <p:spPr>
          <a:xfrm rot="10800000" flipV="1">
            <a:off x="3148014" y="3831178"/>
            <a:ext cx="1843087" cy="281231"/>
          </a:xfrm>
          <a:prstGeom prst="bentConnector2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a gomito 21">
            <a:extLst>
              <a:ext uri="{FF2B5EF4-FFF2-40B4-BE49-F238E27FC236}">
                <a16:creationId xmlns:a16="http://schemas.microsoft.com/office/drawing/2014/main" id="{6C31ECCB-908E-4082-DF93-43A18321FE74}"/>
              </a:ext>
            </a:extLst>
          </p:cNvPr>
          <p:cNvCxnSpPr>
            <a:stCxn id="18" idx="3"/>
            <a:endCxn id="10" idx="0"/>
          </p:cNvCxnSpPr>
          <p:nvPr/>
        </p:nvCxnSpPr>
        <p:spPr>
          <a:xfrm>
            <a:off x="7029450" y="3831179"/>
            <a:ext cx="2014539" cy="290370"/>
          </a:xfrm>
          <a:prstGeom prst="bentConnector2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73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5" grpId="0" animBg="1"/>
      <p:bldP spid="14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EF6464-37CB-07A3-06BE-9724B7EBB0CE}"/>
              </a:ext>
            </a:extLst>
          </p:cNvPr>
          <p:cNvSpPr txBox="1"/>
          <p:nvPr/>
        </p:nvSpPr>
        <p:spPr>
          <a:xfrm>
            <a:off x="1221957" y="1017836"/>
            <a:ext cx="974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cap="all" dirty="0">
                <a:solidFill>
                  <a:srgbClr val="A12058"/>
                </a:solidFill>
                <a:latin typeface="Montserrat" pitchFamily="2" charset="0"/>
              </a:rPr>
              <a:t>STIME AGICI sul circolante</a:t>
            </a:r>
            <a:r>
              <a:rPr lang="it-IT" dirty="0">
                <a:latin typeface="Montserrat" pitchFamily="2" charset="0"/>
              </a:rPr>
              <a:t> (su dati ACI, UNRAE, EAFO, MIT)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B3C6BEE-51CF-6C30-6B09-5C67353D0798}"/>
              </a:ext>
            </a:extLst>
          </p:cNvPr>
          <p:cNvSpPr/>
          <p:nvPr/>
        </p:nvSpPr>
        <p:spPr>
          <a:xfrm>
            <a:off x="1812552" y="1736915"/>
            <a:ext cx="3848100" cy="4721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F25E23A-C48F-FB9E-E4B8-3240133EC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Parco autobus attuale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C260DD-B821-DC9F-80D7-76AA1C7CB612}"/>
              </a:ext>
            </a:extLst>
          </p:cNvPr>
          <p:cNvSpPr txBox="1"/>
          <p:nvPr/>
        </p:nvSpPr>
        <p:spPr>
          <a:xfrm>
            <a:off x="2217363" y="1547432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PARCO TPL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2AE12D5-E82B-2292-71E8-7F1B633621B6}"/>
              </a:ext>
            </a:extLst>
          </p:cNvPr>
          <p:cNvSpPr/>
          <p:nvPr/>
        </p:nvSpPr>
        <p:spPr>
          <a:xfrm>
            <a:off x="6690274" y="1736915"/>
            <a:ext cx="3848100" cy="4721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70CBED-5F30-BCDE-03C6-E20574709AE9}"/>
              </a:ext>
            </a:extLst>
          </p:cNvPr>
          <p:cNvSpPr txBox="1"/>
          <p:nvPr/>
        </p:nvSpPr>
        <p:spPr>
          <a:xfrm>
            <a:off x="7095086" y="1547432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Montserrat" pitchFamily="2" charset="0"/>
              </a:rPr>
              <a:t>LUNGA PERCORRENZA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402726E-7D9D-CF44-7F84-07D16968CA12}"/>
              </a:ext>
            </a:extLst>
          </p:cNvPr>
          <p:cNvCxnSpPr>
            <a:cxnSpLocks/>
          </p:cNvCxnSpPr>
          <p:nvPr/>
        </p:nvCxnSpPr>
        <p:spPr>
          <a:xfrm>
            <a:off x="2121138" y="1017836"/>
            <a:ext cx="0" cy="38764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75D1691D-A9EC-77DA-5E49-E7D1D9536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052427"/>
              </p:ext>
            </p:extLst>
          </p:nvPr>
        </p:nvGraphicFramePr>
        <p:xfrm>
          <a:off x="1883989" y="2537928"/>
          <a:ext cx="3705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38E7C9-B2AE-0C0C-6FDC-B77C63D774D6}"/>
              </a:ext>
            </a:extLst>
          </p:cNvPr>
          <p:cNvSpPr txBox="1"/>
          <p:nvPr/>
        </p:nvSpPr>
        <p:spPr>
          <a:xfrm>
            <a:off x="2361927" y="2132639"/>
            <a:ext cx="294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tserrat SemiBold" pitchFamily="2" charset="0"/>
              </a:rPr>
              <a:t>41.700 veicoli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76040C5-CCAE-24A9-FBD9-62904D4E6364}"/>
              </a:ext>
            </a:extLst>
          </p:cNvPr>
          <p:cNvSpPr/>
          <p:nvPr/>
        </p:nvSpPr>
        <p:spPr>
          <a:xfrm>
            <a:off x="1941139" y="5391150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668CC85-8D59-A1DD-5A63-6EDC81288BA0}"/>
              </a:ext>
            </a:extLst>
          </p:cNvPr>
          <p:cNvSpPr txBox="1"/>
          <p:nvPr/>
        </p:nvSpPr>
        <p:spPr>
          <a:xfrm>
            <a:off x="2121139" y="5327261"/>
            <a:ext cx="139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Montserrat" pitchFamily="2" charset="0"/>
              </a:rPr>
              <a:t>Diesel </a:t>
            </a:r>
            <a:r>
              <a:rPr lang="it-IT" sz="1400" b="1" dirty="0">
                <a:latin typeface="Montserrat" pitchFamily="2" charset="0"/>
              </a:rPr>
              <a:t>86%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6DB258B-2D2F-E353-05CF-FF594C971BC5}"/>
              </a:ext>
            </a:extLst>
          </p:cNvPr>
          <p:cNvSpPr/>
          <p:nvPr/>
        </p:nvSpPr>
        <p:spPr>
          <a:xfrm>
            <a:off x="3661376" y="5391150"/>
            <a:ext cx="180000" cy="180000"/>
          </a:xfrm>
          <a:prstGeom prst="rect">
            <a:avLst/>
          </a:prstGeom>
          <a:solidFill>
            <a:srgbClr val="D22F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5C94D22-03A8-DD66-C0D5-36C140C876CD}"/>
              </a:ext>
            </a:extLst>
          </p:cNvPr>
          <p:cNvSpPr txBox="1"/>
          <p:nvPr/>
        </p:nvSpPr>
        <p:spPr>
          <a:xfrm>
            <a:off x="3938314" y="5327261"/>
            <a:ext cx="1755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Montserrat" pitchFamily="2" charset="0"/>
              </a:rPr>
              <a:t>Metano </a:t>
            </a:r>
            <a:r>
              <a:rPr lang="it-IT" sz="1400" b="1" dirty="0">
                <a:latin typeface="Montserrat" pitchFamily="2" charset="0"/>
              </a:rPr>
              <a:t>11%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CA75348-7EB2-FBD3-B1EF-176665013940}"/>
              </a:ext>
            </a:extLst>
          </p:cNvPr>
          <p:cNvSpPr/>
          <p:nvPr/>
        </p:nvSpPr>
        <p:spPr>
          <a:xfrm>
            <a:off x="1941139" y="5742085"/>
            <a:ext cx="180000" cy="180000"/>
          </a:xfrm>
          <a:prstGeom prst="rect">
            <a:avLst/>
          </a:prstGeom>
          <a:solidFill>
            <a:srgbClr val="E844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CE954DB-905C-AFFF-0D4A-4E7553A8EB99}"/>
              </a:ext>
            </a:extLst>
          </p:cNvPr>
          <p:cNvSpPr txBox="1"/>
          <p:nvPr/>
        </p:nvSpPr>
        <p:spPr>
          <a:xfrm>
            <a:off x="2121138" y="5678197"/>
            <a:ext cx="309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Montserrat" pitchFamily="2" charset="0"/>
              </a:rPr>
              <a:t>Elettrici, Ibridi, Idrogeno </a:t>
            </a:r>
            <a:r>
              <a:rPr lang="it-IT" sz="1400" b="1" dirty="0">
                <a:latin typeface="Montserrat" pitchFamily="2" charset="0"/>
              </a:rPr>
              <a:t>3%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37118D2-89F1-7C8B-BF90-91A7A266E39A}"/>
              </a:ext>
            </a:extLst>
          </p:cNvPr>
          <p:cNvSpPr/>
          <p:nvPr/>
        </p:nvSpPr>
        <p:spPr>
          <a:xfrm>
            <a:off x="1941138" y="6113302"/>
            <a:ext cx="180000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244DA9A-2B20-8E1D-624A-B2283D1494C4}"/>
              </a:ext>
            </a:extLst>
          </p:cNvPr>
          <p:cNvSpPr txBox="1"/>
          <p:nvPr/>
        </p:nvSpPr>
        <p:spPr>
          <a:xfrm>
            <a:off x="2121138" y="6059255"/>
            <a:ext cx="3572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Montserrat" pitchFamily="2" charset="0"/>
              </a:rPr>
              <a:t>Benzina e ibridi (diesel/GPL, ecc.) </a:t>
            </a:r>
            <a:r>
              <a:rPr lang="it-IT" sz="1400" b="1" dirty="0">
                <a:latin typeface="Montserrat" pitchFamily="2" charset="0"/>
              </a:rPr>
              <a:t>1%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8353B15-DAA7-F9E1-162D-D1D65D024B4E}"/>
              </a:ext>
            </a:extLst>
          </p:cNvPr>
          <p:cNvSpPr txBox="1"/>
          <p:nvPr/>
        </p:nvSpPr>
        <p:spPr>
          <a:xfrm>
            <a:off x="7224438" y="2132639"/>
            <a:ext cx="294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tserrat SemiBold" pitchFamily="2" charset="0"/>
              </a:rPr>
              <a:t>~40.000 veicoli</a:t>
            </a:r>
          </a:p>
        </p:txBody>
      </p:sp>
      <p:graphicFrame>
        <p:nvGraphicFramePr>
          <p:cNvPr id="28" name="Grafico 27">
            <a:extLst>
              <a:ext uri="{FF2B5EF4-FFF2-40B4-BE49-F238E27FC236}">
                <a16:creationId xmlns:a16="http://schemas.microsoft.com/office/drawing/2014/main" id="{30E7903B-1E9A-DAA7-B8C6-F352507A7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554568"/>
              </p:ext>
            </p:extLst>
          </p:nvPr>
        </p:nvGraphicFramePr>
        <p:xfrm>
          <a:off x="6802987" y="2583877"/>
          <a:ext cx="3705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D1E4B76-C3E9-4612-C55E-C8080A78B7C7}"/>
              </a:ext>
            </a:extLst>
          </p:cNvPr>
          <p:cNvSpPr txBox="1"/>
          <p:nvPr/>
        </p:nvSpPr>
        <p:spPr>
          <a:xfrm>
            <a:off x="7570118" y="2564403"/>
            <a:ext cx="21709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dirty="0">
                <a:solidFill>
                  <a:schemeClr val="accent1"/>
                </a:solidFill>
                <a:latin typeface="Montserrat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25445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8" grpId="0"/>
      <p:bldP spid="11" grpId="0" animBg="1"/>
      <p:bldP spid="9" grpId="0"/>
      <p:bldGraphic spid="17" grpId="0">
        <p:bldAsOne/>
      </p:bldGraphic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/>
      <p:bldGraphic spid="28" grpId="0">
        <p:bldAsOne/>
      </p:bldGraphic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6DED7523-1A53-0AD5-A892-214CD1A88DC3}"/>
              </a:ext>
            </a:extLst>
          </p:cNvPr>
          <p:cNvSpPr/>
          <p:nvPr/>
        </p:nvSpPr>
        <p:spPr>
          <a:xfrm>
            <a:off x="2389577" y="6086129"/>
            <a:ext cx="7735498" cy="581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DD39096-D291-113F-D501-7C544F72F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4912" y="350788"/>
            <a:ext cx="9782175" cy="628345"/>
          </a:xfrm>
        </p:spPr>
        <p:txBody>
          <a:bodyPr/>
          <a:lstStyle/>
          <a:p>
            <a:pPr algn="ctr"/>
            <a:r>
              <a:rPr lang="it-IT" dirty="0"/>
              <a:t>Nuove immatricolazioni e carburanti green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86A945C-4457-D6C3-BA68-4B9BEF80824C}"/>
              </a:ext>
            </a:extLst>
          </p:cNvPr>
          <p:cNvCxnSpPr>
            <a:cxnSpLocks/>
          </p:cNvCxnSpPr>
          <p:nvPr/>
        </p:nvCxnSpPr>
        <p:spPr>
          <a:xfrm>
            <a:off x="7004742" y="1667029"/>
            <a:ext cx="0" cy="47119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FEDF20-D130-85AA-123D-8FF39F8B082C}"/>
              </a:ext>
            </a:extLst>
          </p:cNvPr>
          <p:cNvSpPr txBox="1"/>
          <p:nvPr/>
        </p:nvSpPr>
        <p:spPr>
          <a:xfrm>
            <a:off x="7011937" y="1552797"/>
            <a:ext cx="37496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all" dirty="0">
                <a:solidFill>
                  <a:srgbClr val="A12058"/>
                </a:solidFill>
                <a:latin typeface="Montserrat" pitchFamily="2" charset="0"/>
              </a:rPr>
              <a:t>IMMATRICOLAZIONI</a:t>
            </a:r>
          </a:p>
          <a:p>
            <a:r>
              <a:rPr lang="it-IT" dirty="0">
                <a:latin typeface="Montserrat" pitchFamily="2" charset="0"/>
              </a:rPr>
              <a:t>Stime 2023 (UNRAE + </a:t>
            </a:r>
            <a:r>
              <a:rPr lang="it-IT" dirty="0" err="1">
                <a:latin typeface="Montserrat" pitchFamily="2" charset="0"/>
              </a:rPr>
              <a:t>Eafo</a:t>
            </a:r>
            <a:r>
              <a:rPr lang="it-IT" dirty="0">
                <a:latin typeface="Montserrat" pitchFamily="2" charset="0"/>
              </a:rPr>
              <a:t>)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4FC4452A-B194-7E9D-504E-2E7D5EC49361}"/>
              </a:ext>
            </a:extLst>
          </p:cNvPr>
          <p:cNvCxnSpPr>
            <a:cxnSpLocks/>
          </p:cNvCxnSpPr>
          <p:nvPr/>
        </p:nvCxnSpPr>
        <p:spPr>
          <a:xfrm>
            <a:off x="622356" y="1667029"/>
            <a:ext cx="0" cy="47119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9B5BB1-8205-BA60-8B4C-D430C4E1ED30}"/>
              </a:ext>
            </a:extLst>
          </p:cNvPr>
          <p:cNvSpPr txBox="1"/>
          <p:nvPr/>
        </p:nvSpPr>
        <p:spPr>
          <a:xfrm>
            <a:off x="622356" y="1552797"/>
            <a:ext cx="37496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all" dirty="0">
                <a:solidFill>
                  <a:srgbClr val="A12058"/>
                </a:solidFill>
                <a:latin typeface="Montserrat" pitchFamily="2" charset="0"/>
              </a:rPr>
              <a:t>VEICOLI LOW-EMISSION</a:t>
            </a:r>
          </a:p>
          <a:p>
            <a:r>
              <a:rPr lang="it-IT" dirty="0">
                <a:latin typeface="Montserrat" pitchFamily="2" charset="0"/>
              </a:rPr>
              <a:t>Dati 2023 (</a:t>
            </a:r>
            <a:r>
              <a:rPr lang="it-IT" dirty="0" err="1">
                <a:latin typeface="Montserrat" pitchFamily="2" charset="0"/>
              </a:rPr>
              <a:t>Eafo</a:t>
            </a:r>
            <a:r>
              <a:rPr lang="it-IT" dirty="0">
                <a:latin typeface="Montserrat" pitchFamily="2" charset="0"/>
              </a:rPr>
              <a:t>)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2D804A5-4D1B-DDAC-C7EF-27C341B8F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506797"/>
              </p:ext>
            </p:extLst>
          </p:nvPr>
        </p:nvGraphicFramePr>
        <p:xfrm>
          <a:off x="514351" y="2604945"/>
          <a:ext cx="4895849" cy="316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763F62-19DB-5F38-0756-5EF9CA688F2E}"/>
              </a:ext>
            </a:extLst>
          </p:cNvPr>
          <p:cNvSpPr txBox="1"/>
          <p:nvPr/>
        </p:nvSpPr>
        <p:spPr>
          <a:xfrm>
            <a:off x="6909492" y="2242582"/>
            <a:ext cx="482530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Montserrat" pitchFamily="2" charset="0"/>
              </a:rPr>
              <a:t>Totale 2023 = </a:t>
            </a:r>
            <a:r>
              <a:rPr lang="it-IT" sz="2000" b="1" dirty="0">
                <a:solidFill>
                  <a:schemeClr val="accent1"/>
                </a:solidFill>
                <a:latin typeface="Montserrat" pitchFamily="2" charset="0"/>
              </a:rPr>
              <a:t>5.173</a:t>
            </a:r>
            <a:r>
              <a:rPr lang="it-IT" sz="2000" dirty="0">
                <a:latin typeface="Montserrat" pitchFamily="2" charset="0"/>
              </a:rPr>
              <a:t> (</a:t>
            </a:r>
            <a:r>
              <a:rPr lang="it-IT" sz="2000" u="sng" dirty="0">
                <a:latin typeface="Montserrat" pitchFamily="2" charset="0"/>
              </a:rPr>
              <a:t>+57,1% vs 2022</a:t>
            </a:r>
            <a:r>
              <a:rPr lang="it-IT" sz="2000" dirty="0">
                <a:latin typeface="Montserrat" pitchFamily="2" charset="0"/>
              </a:rPr>
              <a:t>) 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F25585BF-95BB-A823-D12B-A05998AA2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357419"/>
              </p:ext>
            </p:extLst>
          </p:nvPr>
        </p:nvGraphicFramePr>
        <p:xfrm>
          <a:off x="6909492" y="2574902"/>
          <a:ext cx="4572000" cy="273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5E4624-A6DD-B6E1-0688-EE450D220A11}"/>
              </a:ext>
            </a:extLst>
          </p:cNvPr>
          <p:cNvSpPr txBox="1"/>
          <p:nvPr/>
        </p:nvSpPr>
        <p:spPr>
          <a:xfrm>
            <a:off x="9322146" y="3695964"/>
            <a:ext cx="63147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Montserrat" pitchFamily="2" charset="0"/>
              </a:rPr>
              <a:t>8%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9019BE-3D41-293F-9DBE-3396DAD0C823}"/>
              </a:ext>
            </a:extLst>
          </p:cNvPr>
          <p:cNvSpPr txBox="1"/>
          <p:nvPr/>
        </p:nvSpPr>
        <p:spPr>
          <a:xfrm>
            <a:off x="9637885" y="4503086"/>
            <a:ext cx="7348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Montserrat" pitchFamily="2" charset="0"/>
              </a:rPr>
              <a:t>18%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5C70D9-A44B-8E4B-4F50-0C2270C389BB}"/>
              </a:ext>
            </a:extLst>
          </p:cNvPr>
          <p:cNvSpPr txBox="1"/>
          <p:nvPr/>
        </p:nvSpPr>
        <p:spPr>
          <a:xfrm>
            <a:off x="457201" y="2242582"/>
            <a:ext cx="482530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Montserrat" pitchFamily="2" charset="0"/>
              </a:rPr>
              <a:t>Totale = </a:t>
            </a:r>
            <a:r>
              <a:rPr lang="it-IT" sz="2000" b="1" dirty="0">
                <a:solidFill>
                  <a:schemeClr val="accent1"/>
                </a:solidFill>
                <a:latin typeface="Montserrat" pitchFamily="2" charset="0"/>
              </a:rPr>
              <a:t>6.339</a:t>
            </a:r>
            <a:r>
              <a:rPr lang="it-IT" sz="2000" dirty="0">
                <a:latin typeface="Montserrat" pitchFamily="2" charset="0"/>
              </a:rPr>
              <a:t> (8% parco) 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FE52D90E-90A4-930C-30BE-B1D46FCBA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9577" y="6009929"/>
            <a:ext cx="705196" cy="70519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4F2822E-F510-52C6-25D0-327F272306E6}"/>
              </a:ext>
            </a:extLst>
          </p:cNvPr>
          <p:cNvSpPr txBox="1"/>
          <p:nvPr/>
        </p:nvSpPr>
        <p:spPr>
          <a:xfrm>
            <a:off x="3086100" y="6193753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  <a:latin typeface="Montserrat SemiBold" pitchFamily="2" charset="0"/>
              </a:rPr>
              <a:t>Quanti di questi per il segmento lunga percorrenza? </a:t>
            </a:r>
          </a:p>
        </p:txBody>
      </p:sp>
    </p:spTree>
    <p:extLst>
      <p:ext uri="{BB962C8B-B14F-4D97-AF65-F5344CB8AC3E}">
        <p14:creationId xmlns:p14="http://schemas.microsoft.com/office/powerpoint/2010/main" val="11826755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6" grpId="0"/>
      <p:bldGraphic spid="7" grpId="0">
        <p:bldAsOne/>
      </p:bldGraphic>
      <p:bldP spid="8" grpId="0" animBg="1"/>
      <p:bldGraphic spid="9" grpId="0">
        <p:bldAsOne/>
      </p:bldGraphic>
      <p:bldP spid="10" grpId="0" animBg="1"/>
      <p:bldP spid="11" grpId="0" animBg="1"/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B287161-A30F-E31E-5F76-A05F21E96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Quali soluzioni per la lunga percorrenza?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4D39FC5A-1074-206D-0FF6-FF7573588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83216"/>
              </p:ext>
            </p:extLst>
          </p:nvPr>
        </p:nvGraphicFramePr>
        <p:xfrm>
          <a:off x="481012" y="1028699"/>
          <a:ext cx="11229975" cy="539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995">
                  <a:extLst>
                    <a:ext uri="{9D8B030D-6E8A-4147-A177-3AD203B41FA5}">
                      <a16:colId xmlns:a16="http://schemas.microsoft.com/office/drawing/2014/main" val="3370555164"/>
                    </a:ext>
                  </a:extLst>
                </a:gridCol>
                <a:gridCol w="2245995">
                  <a:extLst>
                    <a:ext uri="{9D8B030D-6E8A-4147-A177-3AD203B41FA5}">
                      <a16:colId xmlns:a16="http://schemas.microsoft.com/office/drawing/2014/main" val="1192645747"/>
                    </a:ext>
                  </a:extLst>
                </a:gridCol>
                <a:gridCol w="2245995">
                  <a:extLst>
                    <a:ext uri="{9D8B030D-6E8A-4147-A177-3AD203B41FA5}">
                      <a16:colId xmlns:a16="http://schemas.microsoft.com/office/drawing/2014/main" val="3451205827"/>
                    </a:ext>
                  </a:extLst>
                </a:gridCol>
                <a:gridCol w="2245995">
                  <a:extLst>
                    <a:ext uri="{9D8B030D-6E8A-4147-A177-3AD203B41FA5}">
                      <a16:colId xmlns:a16="http://schemas.microsoft.com/office/drawing/2014/main" val="4029320440"/>
                    </a:ext>
                  </a:extLst>
                </a:gridCol>
                <a:gridCol w="2245995">
                  <a:extLst>
                    <a:ext uri="{9D8B030D-6E8A-4147-A177-3AD203B41FA5}">
                      <a16:colId xmlns:a16="http://schemas.microsoft.com/office/drawing/2014/main" val="1283924999"/>
                    </a:ext>
                  </a:extLst>
                </a:gridCol>
              </a:tblGrid>
              <a:tr h="616287">
                <a:tc rowSpan="2">
                  <a:txBody>
                    <a:bodyPr/>
                    <a:lstStyle/>
                    <a:p>
                      <a:pPr algn="ctr"/>
                      <a:endParaRPr lang="it-IT" dirty="0">
                        <a:latin typeface="Montserrat" pitchFamily="2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Montserrat" pitchFamily="2" charset="0"/>
                        </a:rPr>
                        <a:t>INFRASTRUTTURA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Montserrat" pitchFamily="2" charset="0"/>
                        </a:rPr>
                        <a:t>PRO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Montserrat" pitchFamily="2" charset="0"/>
                        </a:rPr>
                        <a:t>CONTRO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978204"/>
                  </a:ext>
                </a:extLst>
              </a:tr>
              <a:tr h="612439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rgbClr val="A120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chemeClr val="lt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Approvvigionamento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20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chemeClr val="lt1"/>
                          </a:solidFill>
                          <a:latin typeface="Montserrat" pitchFamily="2" charset="0"/>
                          <a:ea typeface="+mn-ea"/>
                          <a:cs typeface="+mn-cs"/>
                        </a:rPr>
                        <a:t>Rifornimento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205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rgbClr val="A1205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rgbClr val="A120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77168"/>
                  </a:ext>
                </a:extLst>
              </a:tr>
              <a:tr h="810459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Biodiesel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Critico in grandi quantità per matrici e riconversione raffinerie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OK – infrastrutture esistenti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Flessibilità di utilizzo nei mezzi esistenti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Riduzione limitata emissioni particolato e CO</a:t>
                      </a:r>
                      <a:r>
                        <a:rPr lang="it-IT" sz="1200" baseline="-25000" dirty="0">
                          <a:latin typeface="Montserrat" pitchFamily="2" charset="0"/>
                        </a:rPr>
                        <a:t>2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Sostenibilità matrici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192995"/>
                  </a:ext>
                </a:extLst>
              </a:tr>
              <a:tr h="616287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CNG (</a:t>
                      </a:r>
                      <a:r>
                        <a:rPr lang="it-IT" b="1" dirty="0" err="1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Bio</a:t>
                      </a:r>
                      <a:r>
                        <a:rPr lang="it-IT" b="1" dirty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Critico per matrici e impianti di produzione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OK – infrastrutture esistenti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Infrastruttura sviluppata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Riduzione limitata emissioni CO</a:t>
                      </a:r>
                      <a:r>
                        <a:rPr lang="it-IT" sz="1200" baseline="-25000" dirty="0">
                          <a:latin typeface="Montserrat" pitchFamily="2" charset="0"/>
                        </a:rPr>
                        <a:t>2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18276"/>
                  </a:ext>
                </a:extLst>
              </a:tr>
              <a:tr h="616287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LNG (</a:t>
                      </a:r>
                      <a:r>
                        <a:rPr lang="it-IT" b="1" dirty="0" err="1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Bio</a:t>
                      </a:r>
                      <a:r>
                        <a:rPr lang="it-IT" b="1" dirty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latin typeface="Montserrat" pitchFamily="2" charset="0"/>
                        </a:rPr>
                        <a:t>Critico per matrici e impianti di produzione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Da sviluppare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Lunga autonomia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Carenza infrastrutture dedicate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412814"/>
                  </a:ext>
                </a:extLst>
              </a:tr>
              <a:tr h="1063727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Elettrico batteria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OK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Infrastrutture esistenti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Costo competitivo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Da sviluppare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Completa decarbonizzazione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Basso costo carburante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Autonomia ridotta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558789"/>
                  </a:ext>
                </a:extLst>
              </a:tr>
              <a:tr h="1063727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Elettrico </a:t>
                      </a:r>
                      <a:r>
                        <a:rPr lang="it-IT" b="1" dirty="0" err="1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fuel</a:t>
                      </a:r>
                      <a:r>
                        <a:rPr lang="it-IT" b="1" dirty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cell</a:t>
                      </a:r>
                      <a:r>
                        <a:rPr lang="it-IT" b="1" dirty="0">
                          <a:solidFill>
                            <a:schemeClr val="accent1"/>
                          </a:solidFill>
                          <a:latin typeface="Montserrat" pitchFamily="2" charset="0"/>
                        </a:rPr>
                        <a:t> (H2)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Critico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Assenza di impianti e costo elevato di produzione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Da sviluppare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Completa decarbonizzazione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Lunga autonomia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t-IT" sz="1200" dirty="0">
                          <a:latin typeface="Montserrat" pitchFamily="2" charset="0"/>
                        </a:rPr>
                        <a:t>Costi elevati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080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11194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NON USARE">
  <a:themeElements>
    <a:clrScheme name="OSMM 2022">
      <a:dk1>
        <a:srgbClr val="3B3B3B"/>
      </a:dk1>
      <a:lt1>
        <a:srgbClr val="FFFFFF"/>
      </a:lt1>
      <a:dk2>
        <a:srgbClr val="352A76"/>
      </a:dk2>
      <a:lt2>
        <a:srgbClr val="6C2773"/>
      </a:lt2>
      <a:accent1>
        <a:srgbClr val="A12058"/>
      </a:accent1>
      <a:accent2>
        <a:srgbClr val="D22F51"/>
      </a:accent2>
      <a:accent3>
        <a:srgbClr val="E84429"/>
      </a:accent3>
      <a:accent4>
        <a:srgbClr val="F39F91"/>
      </a:accent4>
      <a:accent5>
        <a:srgbClr val="FDCE39"/>
      </a:accent5>
      <a:accent6>
        <a:srgbClr val="FCE1AF"/>
      </a:accent6>
      <a:hlink>
        <a:srgbClr val="8C80D2"/>
      </a:hlink>
      <a:folHlink>
        <a:srgbClr val="D5D1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E74CCB9DF28134FB0AD4EF1003BBC9F" ma:contentTypeVersion="18" ma:contentTypeDescription="Creare un nuovo documento." ma:contentTypeScope="" ma:versionID="4ff42265cd49286f222aae8893edf1c7">
  <xsd:schema xmlns:xsd="http://www.w3.org/2001/XMLSchema" xmlns:xs="http://www.w3.org/2001/XMLSchema" xmlns:p="http://schemas.microsoft.com/office/2006/metadata/properties" xmlns:ns2="035b224b-0f8b-4a98-8af8-7d7d34924e09" xmlns:ns3="d2de3fff-654b-4055-8a01-4989f5766c9c" targetNamespace="http://schemas.microsoft.com/office/2006/metadata/properties" ma:root="true" ma:fieldsID="c467295c67384260e6895c929b88d809" ns2:_="" ns3:_="">
    <xsd:import namespace="035b224b-0f8b-4a98-8af8-7d7d34924e09"/>
    <xsd:import namespace="d2de3fff-654b-4055-8a01-4989f5766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b224b-0f8b-4a98-8af8-7d7d34924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2e41529a-3e0a-4630-881f-2e317b2831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e3fff-654b-4055-8a01-4989f5766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028705-e4c8-4bb1-b434-c94818b17d9d}" ma:internalName="TaxCatchAll" ma:showField="CatchAllData" ma:web="d2de3fff-654b-4055-8a01-4989f5766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5b224b-0f8b-4a98-8af8-7d7d34924e09">
      <Terms xmlns="http://schemas.microsoft.com/office/infopath/2007/PartnerControls"/>
    </lcf76f155ced4ddcb4097134ff3c332f>
    <TaxCatchAll xmlns="d2de3fff-654b-4055-8a01-4989f5766c9c" xsi:nil="true"/>
  </documentManagement>
</p:properties>
</file>

<file path=customXml/itemProps1.xml><?xml version="1.0" encoding="utf-8"?>
<ds:datastoreItem xmlns:ds="http://schemas.openxmlformats.org/officeDocument/2006/customXml" ds:itemID="{E5B068DB-CCA8-400A-AEA5-0358DC46F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5b224b-0f8b-4a98-8af8-7d7d34924e09"/>
    <ds:schemaRef ds:uri="d2de3fff-654b-4055-8a01-4989f5766c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156F0B-1D26-47BB-BBB9-205A4CB723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FC7DE5-F4D8-45B0-A6E9-E26E37B98253}">
  <ds:schemaRefs>
    <ds:schemaRef ds:uri="035b224b-0f8b-4a98-8af8-7d7d34924e09"/>
    <ds:schemaRef ds:uri="d2de3fff-654b-4055-8a01-4989f5766c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1020</Words>
  <Application>Microsoft Office PowerPoint</Application>
  <PresentationFormat>Widescreen</PresentationFormat>
  <Paragraphs>228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31" baseType="lpstr">
      <vt:lpstr>Arial</vt:lpstr>
      <vt:lpstr>Calibri</vt:lpstr>
      <vt:lpstr>Calibri Light</vt:lpstr>
      <vt:lpstr>Helvetica Neue Medium</vt:lpstr>
      <vt:lpstr>Inter Tight Light</vt:lpstr>
      <vt:lpstr>Montserrat</vt:lpstr>
      <vt:lpstr>Montserrat </vt:lpstr>
      <vt:lpstr>Montserrat Bold</vt:lpstr>
      <vt:lpstr>Montserrat ExtraBold</vt:lpstr>
      <vt:lpstr>Montserrat Light</vt:lpstr>
      <vt:lpstr>Montserrat SemiBold</vt:lpstr>
      <vt:lpstr>Roboto</vt:lpstr>
      <vt:lpstr>Roboto Black</vt:lpstr>
      <vt:lpstr>Roboto Light</vt:lpstr>
      <vt:lpstr>Segoe UI Light</vt:lpstr>
      <vt:lpstr>NON USARE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Perotti</dc:creator>
  <cp:lastModifiedBy>Michele Perotti</cp:lastModifiedBy>
  <cp:revision>4</cp:revision>
  <dcterms:created xsi:type="dcterms:W3CDTF">2020-04-27T10:24:35Z</dcterms:created>
  <dcterms:modified xsi:type="dcterms:W3CDTF">2024-05-10T07:42:09Z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0x010100BE74CCB9DF28134FB0AD4EF1003BBC9F</vt:lpwstr>
  </property>
  <property fmtid="{D5CDD505-2E9C-101B-9397-08002B2CF9AE}" pid="3" name="MediaServiceImageTags">
    <vt:lpwstr/>
  </property>
</Properties>
</file>